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4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5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6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7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8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9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20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1.xml" ContentType="application/vnd.openxmlformats-officedocument.theme+xml"/>
  <Override PartName="/ppt/slideLayouts/slideLayout222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media/audio1.bin" ContentType="audio/unknown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1" r:id="rId3"/>
    <p:sldMasterId id="2147483655" r:id="rId4"/>
    <p:sldMasterId id="2147484013" r:id="rId5"/>
    <p:sldMasterId id="2147484398" r:id="rId6"/>
    <p:sldMasterId id="2147484410" r:id="rId7"/>
    <p:sldMasterId id="2147484557" r:id="rId8"/>
    <p:sldMasterId id="2147485007" r:id="rId9"/>
    <p:sldMasterId id="2147485019" r:id="rId10"/>
    <p:sldMasterId id="2147485031" r:id="rId11"/>
    <p:sldMasterId id="2147485055" r:id="rId12"/>
    <p:sldMasterId id="2147485079" r:id="rId13"/>
    <p:sldMasterId id="2147485091" r:id="rId14"/>
    <p:sldMasterId id="2147485103" r:id="rId15"/>
    <p:sldMasterId id="2147485115" r:id="rId16"/>
    <p:sldMasterId id="2147485127" r:id="rId17"/>
    <p:sldMasterId id="2147485151" r:id="rId18"/>
    <p:sldMasterId id="2147485163" r:id="rId19"/>
    <p:sldMasterId id="2147485199" r:id="rId20"/>
    <p:sldMasterId id="2147486860" r:id="rId21"/>
    <p:sldMasterId id="2147486872" r:id="rId22"/>
  </p:sldMasterIdLst>
  <p:notesMasterIdLst>
    <p:notesMasterId r:id="rId94"/>
  </p:notesMasterIdLst>
  <p:sldIdLst>
    <p:sldId id="270" r:id="rId23"/>
    <p:sldId id="287" r:id="rId24"/>
    <p:sldId id="375" r:id="rId25"/>
    <p:sldId id="283" r:id="rId26"/>
    <p:sldId id="285" r:id="rId27"/>
    <p:sldId id="284" r:id="rId28"/>
    <p:sldId id="288" r:id="rId29"/>
    <p:sldId id="369" r:id="rId30"/>
    <p:sldId id="328" r:id="rId31"/>
    <p:sldId id="326" r:id="rId32"/>
    <p:sldId id="327" r:id="rId33"/>
    <p:sldId id="331" r:id="rId34"/>
    <p:sldId id="332" r:id="rId35"/>
    <p:sldId id="335" r:id="rId36"/>
    <p:sldId id="376" r:id="rId37"/>
    <p:sldId id="337" r:id="rId38"/>
    <p:sldId id="338" r:id="rId39"/>
    <p:sldId id="339" r:id="rId40"/>
    <p:sldId id="340" r:id="rId41"/>
    <p:sldId id="341" r:id="rId42"/>
    <p:sldId id="342" r:id="rId43"/>
    <p:sldId id="344" r:id="rId44"/>
    <p:sldId id="343" r:id="rId45"/>
    <p:sldId id="347" r:id="rId46"/>
    <p:sldId id="348" r:id="rId47"/>
    <p:sldId id="349" r:id="rId48"/>
    <p:sldId id="350" r:id="rId49"/>
    <p:sldId id="352" r:id="rId50"/>
    <p:sldId id="353" r:id="rId51"/>
    <p:sldId id="354" r:id="rId52"/>
    <p:sldId id="355" r:id="rId53"/>
    <p:sldId id="356" r:id="rId54"/>
    <p:sldId id="357" r:id="rId55"/>
    <p:sldId id="370" r:id="rId56"/>
    <p:sldId id="380" r:id="rId57"/>
    <p:sldId id="360" r:id="rId58"/>
    <p:sldId id="361" r:id="rId59"/>
    <p:sldId id="362" r:id="rId60"/>
    <p:sldId id="363" r:id="rId61"/>
    <p:sldId id="364" r:id="rId62"/>
    <p:sldId id="371" r:id="rId63"/>
    <p:sldId id="366" r:id="rId64"/>
    <p:sldId id="367" r:id="rId65"/>
    <p:sldId id="368" r:id="rId66"/>
    <p:sldId id="289" r:id="rId67"/>
    <p:sldId id="320" r:id="rId68"/>
    <p:sldId id="321" r:id="rId69"/>
    <p:sldId id="322" r:id="rId70"/>
    <p:sldId id="323" r:id="rId71"/>
    <p:sldId id="268" r:id="rId72"/>
    <p:sldId id="318" r:id="rId73"/>
    <p:sldId id="319" r:id="rId74"/>
    <p:sldId id="378" r:id="rId75"/>
    <p:sldId id="264" r:id="rId76"/>
    <p:sldId id="271" r:id="rId77"/>
    <p:sldId id="266" r:id="rId78"/>
    <p:sldId id="277" r:id="rId79"/>
    <p:sldId id="278" r:id="rId80"/>
    <p:sldId id="258" r:id="rId81"/>
    <p:sldId id="276" r:id="rId82"/>
    <p:sldId id="274" r:id="rId83"/>
    <p:sldId id="312" r:id="rId84"/>
    <p:sldId id="313" r:id="rId85"/>
    <p:sldId id="372" r:id="rId86"/>
    <p:sldId id="273" r:id="rId87"/>
    <p:sldId id="259" r:id="rId88"/>
    <p:sldId id="260" r:id="rId89"/>
    <p:sldId id="262" r:id="rId90"/>
    <p:sldId id="379" r:id="rId91"/>
    <p:sldId id="257" r:id="rId92"/>
    <p:sldId id="381" r:id="rId9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500"/>
    <a:srgbClr val="FFCC66"/>
    <a:srgbClr val="031A3C"/>
    <a:srgbClr val="FFB7F6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50" autoAdjust="0"/>
  </p:normalViewPr>
  <p:slideViewPr>
    <p:cSldViewPr>
      <p:cViewPr varScale="1">
        <p:scale>
          <a:sx n="89" d="100"/>
          <a:sy n="89" d="100"/>
        </p:scale>
        <p:origin x="-20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slide" Target="slides/slide13.xml"/><Relationship Id="rId36" Type="http://schemas.openxmlformats.org/officeDocument/2006/relationships/slide" Target="slides/slide14.xml"/><Relationship Id="rId37" Type="http://schemas.openxmlformats.org/officeDocument/2006/relationships/slide" Target="slides/slide15.xml"/><Relationship Id="rId38" Type="http://schemas.openxmlformats.org/officeDocument/2006/relationships/slide" Target="slides/slide16.xml"/><Relationship Id="rId39" Type="http://schemas.openxmlformats.org/officeDocument/2006/relationships/slide" Target="slides/slide17.xml"/><Relationship Id="rId50" Type="http://schemas.openxmlformats.org/officeDocument/2006/relationships/slide" Target="slides/slide28.xml"/><Relationship Id="rId51" Type="http://schemas.openxmlformats.org/officeDocument/2006/relationships/slide" Target="slides/slide29.xml"/><Relationship Id="rId52" Type="http://schemas.openxmlformats.org/officeDocument/2006/relationships/slide" Target="slides/slide30.xml"/><Relationship Id="rId53" Type="http://schemas.openxmlformats.org/officeDocument/2006/relationships/slide" Target="slides/slide31.xml"/><Relationship Id="rId54" Type="http://schemas.openxmlformats.org/officeDocument/2006/relationships/slide" Target="slides/slide32.xml"/><Relationship Id="rId55" Type="http://schemas.openxmlformats.org/officeDocument/2006/relationships/slide" Target="slides/slide33.xml"/><Relationship Id="rId56" Type="http://schemas.openxmlformats.org/officeDocument/2006/relationships/slide" Target="slides/slide34.xml"/><Relationship Id="rId57" Type="http://schemas.openxmlformats.org/officeDocument/2006/relationships/slide" Target="slides/slide35.xml"/><Relationship Id="rId58" Type="http://schemas.openxmlformats.org/officeDocument/2006/relationships/slide" Target="slides/slide36.xml"/><Relationship Id="rId59" Type="http://schemas.openxmlformats.org/officeDocument/2006/relationships/slide" Target="slides/slide37.xml"/><Relationship Id="rId70" Type="http://schemas.openxmlformats.org/officeDocument/2006/relationships/slide" Target="slides/slide48.xml"/><Relationship Id="rId71" Type="http://schemas.openxmlformats.org/officeDocument/2006/relationships/slide" Target="slides/slide49.xml"/><Relationship Id="rId72" Type="http://schemas.openxmlformats.org/officeDocument/2006/relationships/slide" Target="slides/slide50.xml"/><Relationship Id="rId73" Type="http://schemas.openxmlformats.org/officeDocument/2006/relationships/slide" Target="slides/slide51.xml"/><Relationship Id="rId74" Type="http://schemas.openxmlformats.org/officeDocument/2006/relationships/slide" Target="slides/slide52.xml"/><Relationship Id="rId75" Type="http://schemas.openxmlformats.org/officeDocument/2006/relationships/slide" Target="slides/slide53.xml"/><Relationship Id="rId76" Type="http://schemas.openxmlformats.org/officeDocument/2006/relationships/slide" Target="slides/slide54.xml"/><Relationship Id="rId77" Type="http://schemas.openxmlformats.org/officeDocument/2006/relationships/slide" Target="slides/slide55.xml"/><Relationship Id="rId78" Type="http://schemas.openxmlformats.org/officeDocument/2006/relationships/slide" Target="slides/slide56.xml"/><Relationship Id="rId79" Type="http://schemas.openxmlformats.org/officeDocument/2006/relationships/slide" Target="slides/slide57.xml"/><Relationship Id="rId90" Type="http://schemas.openxmlformats.org/officeDocument/2006/relationships/slide" Target="slides/slide68.xml"/><Relationship Id="rId91" Type="http://schemas.openxmlformats.org/officeDocument/2006/relationships/slide" Target="slides/slide69.xml"/><Relationship Id="rId92" Type="http://schemas.openxmlformats.org/officeDocument/2006/relationships/slide" Target="slides/slide70.xml"/><Relationship Id="rId93" Type="http://schemas.openxmlformats.org/officeDocument/2006/relationships/slide" Target="slides/slide71.xml"/><Relationship Id="rId94" Type="http://schemas.openxmlformats.org/officeDocument/2006/relationships/notesMaster" Target="notesMasters/notesMaster1.xml"/><Relationship Id="rId95" Type="http://schemas.openxmlformats.org/officeDocument/2006/relationships/printerSettings" Target="printerSettings/printerSettings1.bin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40" Type="http://schemas.openxmlformats.org/officeDocument/2006/relationships/slide" Target="slides/slide18.xml"/><Relationship Id="rId41" Type="http://schemas.openxmlformats.org/officeDocument/2006/relationships/slide" Target="slides/slide19.xml"/><Relationship Id="rId42" Type="http://schemas.openxmlformats.org/officeDocument/2006/relationships/slide" Target="slides/slide20.xml"/><Relationship Id="rId43" Type="http://schemas.openxmlformats.org/officeDocument/2006/relationships/slide" Target="slides/slide21.xml"/><Relationship Id="rId44" Type="http://schemas.openxmlformats.org/officeDocument/2006/relationships/slide" Target="slides/slide22.xml"/><Relationship Id="rId45" Type="http://schemas.openxmlformats.org/officeDocument/2006/relationships/slide" Target="slides/slide23.xml"/><Relationship Id="rId46" Type="http://schemas.openxmlformats.org/officeDocument/2006/relationships/slide" Target="slides/slide24.xml"/><Relationship Id="rId47" Type="http://schemas.openxmlformats.org/officeDocument/2006/relationships/slide" Target="slides/slide25.xml"/><Relationship Id="rId48" Type="http://schemas.openxmlformats.org/officeDocument/2006/relationships/slide" Target="slides/slide26.xml"/><Relationship Id="rId49" Type="http://schemas.openxmlformats.org/officeDocument/2006/relationships/slide" Target="slides/slide27.xml"/><Relationship Id="rId60" Type="http://schemas.openxmlformats.org/officeDocument/2006/relationships/slide" Target="slides/slide38.xml"/><Relationship Id="rId61" Type="http://schemas.openxmlformats.org/officeDocument/2006/relationships/slide" Target="slides/slide39.xml"/><Relationship Id="rId62" Type="http://schemas.openxmlformats.org/officeDocument/2006/relationships/slide" Target="slides/slide40.xml"/><Relationship Id="rId63" Type="http://schemas.openxmlformats.org/officeDocument/2006/relationships/slide" Target="slides/slide41.xml"/><Relationship Id="rId64" Type="http://schemas.openxmlformats.org/officeDocument/2006/relationships/slide" Target="slides/slide42.xml"/><Relationship Id="rId65" Type="http://schemas.openxmlformats.org/officeDocument/2006/relationships/slide" Target="slides/slide43.xml"/><Relationship Id="rId66" Type="http://schemas.openxmlformats.org/officeDocument/2006/relationships/slide" Target="slides/slide44.xml"/><Relationship Id="rId67" Type="http://schemas.openxmlformats.org/officeDocument/2006/relationships/slide" Target="slides/slide45.xml"/><Relationship Id="rId68" Type="http://schemas.openxmlformats.org/officeDocument/2006/relationships/slide" Target="slides/slide46.xml"/><Relationship Id="rId69" Type="http://schemas.openxmlformats.org/officeDocument/2006/relationships/slide" Target="slides/slide47.xml"/><Relationship Id="rId80" Type="http://schemas.openxmlformats.org/officeDocument/2006/relationships/slide" Target="slides/slide58.xml"/><Relationship Id="rId81" Type="http://schemas.openxmlformats.org/officeDocument/2006/relationships/slide" Target="slides/slide59.xml"/><Relationship Id="rId82" Type="http://schemas.openxmlformats.org/officeDocument/2006/relationships/slide" Target="slides/slide60.xml"/><Relationship Id="rId83" Type="http://schemas.openxmlformats.org/officeDocument/2006/relationships/slide" Target="slides/slide61.xml"/><Relationship Id="rId84" Type="http://schemas.openxmlformats.org/officeDocument/2006/relationships/slide" Target="slides/slide62.xml"/><Relationship Id="rId85" Type="http://schemas.openxmlformats.org/officeDocument/2006/relationships/slide" Target="slides/slide63.xml"/><Relationship Id="rId86" Type="http://schemas.openxmlformats.org/officeDocument/2006/relationships/slide" Target="slides/slide64.xml"/><Relationship Id="rId87" Type="http://schemas.openxmlformats.org/officeDocument/2006/relationships/slide" Target="slides/slide65.xml"/><Relationship Id="rId88" Type="http://schemas.openxmlformats.org/officeDocument/2006/relationships/slide" Target="slides/slide66.xml"/><Relationship Id="rId89" Type="http://schemas.openxmlformats.org/officeDocument/2006/relationships/slide" Target="slides/slide6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6E294F-28F6-F04E-8C1F-59C59D580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CD2255-0E49-4448-A594-2E29BE648AD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B6B891-90CB-7345-9505-B833D3327FC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15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08.15; 09.32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16.12 focuses only on verses 15-17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HSB 20.32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HSB 25.08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26EBDD-CECB-FA4B-9131-F2316F00CCBF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08.16</a:t>
            </a:r>
          </a:p>
          <a:p>
            <a:pPr eaLnBrk="1" hangingPunct="1"/>
            <a:r>
              <a:rPr lang="en-US" dirty="0" smtClean="0"/>
              <a:t>11.26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5CEACA-B48C-D14E-A6F1-639A3563FCA4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08.17</a:t>
            </a:r>
          </a:p>
          <a:p>
            <a:pPr eaLnBrk="1" hangingPunct="1"/>
            <a:r>
              <a:rPr lang="en-US" dirty="0" smtClean="0"/>
              <a:t>11.27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B2767F-DF25-2049-A9A8-A4E1530BC7B1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2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0C7D5A-EADC-5444-9911-DDD706CDF2DC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FB8FEE-6C80-B544-A587-43BD25C8FA66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193CF2-6534-F143-A609-8221D2A72A0F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8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202FC9-BCE9-FC43-A665-A3303E0FC0E1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1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747D2F-7182-8044-B94D-2814237F393F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3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A06294-9445-AC4B-A134-1A2C295B9336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25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5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8416D9-3816-7F4E-B084-CB4E7D8F54BB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Cover steps 1-3 on page 27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C2FC14-B2FD-0E4A-88A3-A3F4E6FC36CD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2ABA95-D0EE-474D-941D-D6095B27F2B7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0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Instead of restoring nets, share about a genuine reconciliation between people.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08.27</a:t>
            </a:r>
            <a:r>
              <a:rPr lang="en-US" baseline="0" smtClean="0"/>
              <a:t> adapted in 16.20</a:t>
            </a: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C882C8-46F4-354C-86EF-702E42502597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3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3A1F6B-FEB4-494A-9AC5-00156C17A3E9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6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96C93E-D5F7-574D-984F-651C7EC43BA3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Sometimes we can show what to do by also telling first what NOT to do…</a:t>
            </a: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08.32</a:t>
            </a: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16.14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77E7A7-0809-134B-986B-3762BDFF91C8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0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08.33</a:t>
            </a: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16.15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50F9EC0-6A4F-4647-81B8-6D2470C88D89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2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0C7D5A-EADC-5444-9911-DDD706CDF2DC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35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FD270C-F085-194A-90F7-879CBA2406F9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6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08.36</a:t>
            </a:r>
          </a:p>
          <a:p>
            <a:pPr eaLnBrk="1" hangingPunct="1"/>
            <a:r>
              <a:rPr lang="en-US" dirty="0" smtClean="0"/>
              <a:t>11.29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426794-EED2-C944-B2B5-3F05D38008DC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8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08.37 but changed to HO SP in:</a:t>
            </a:r>
          </a:p>
          <a:p>
            <a:pPr eaLnBrk="1" hangingPunct="1"/>
            <a:r>
              <a:rPr lang="en-US" dirty="0" smtClean="0"/>
              <a:t>11.30</a:t>
            </a:r>
          </a:p>
          <a:p>
            <a:pPr eaLnBrk="1" hangingPunct="1"/>
            <a:r>
              <a:rPr lang="en-US" dirty="0" smtClean="0"/>
              <a:t>12.21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C31EC-135C-B24C-856C-2C31DAC6E8C6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2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two main teachings on restoring Christians in sin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F918FE-294F-2744-A47F-54C44C640D45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0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48CAF2-8534-E647-ACA3-4233FABB5044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2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AFC21C-EEA5-E548-82A2-16B841EEBB5E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40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4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08.41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59D33E-BB51-0040-8C1E-CAD94AF862D7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42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6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CCC862-BFB1-5C49-882A-1D230760571D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43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8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08.44 but changed to HO in:</a:t>
            </a:r>
          </a:p>
          <a:p>
            <a:pPr eaLnBrk="1" hangingPunct="1"/>
            <a:r>
              <a:rPr lang="en-US" dirty="0" smtClean="0"/>
              <a:t>11.31</a:t>
            </a:r>
          </a:p>
          <a:p>
            <a:pPr eaLnBrk="1" hangingPunct="1"/>
            <a:r>
              <a:rPr lang="en-US" dirty="0" smtClean="0"/>
              <a:t>12.22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E294F-28F6-F04E-8C1F-59C59D5801F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971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C36C70-E447-0842-94B3-5441E9152399}" type="slidenum">
              <a:rPr lang="en-US" sz="1200">
                <a:solidFill>
                  <a:srgbClr val="000000"/>
                </a:solidFill>
              </a:rPr>
              <a:pPr/>
              <a:t>46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922E16-6754-8042-BE63-53814761A448}" type="slidenum">
              <a:rPr lang="en-US" sz="1200">
                <a:solidFill>
                  <a:srgbClr val="000000"/>
                </a:solidFill>
              </a:rPr>
              <a:pPr/>
              <a:t>47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A431A74-6CBD-0340-95A3-4A2B6A504555}" type="slidenum">
              <a:rPr lang="en-US" sz="1200">
                <a:solidFill>
                  <a:srgbClr val="000000"/>
                </a:solidFill>
              </a:rPr>
              <a:pPr/>
              <a:t>48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1F7D04-D778-9442-8C15-DFEF7C01A128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8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FD172C-9D26-6245-9394-A3E7C2F1CD10}" type="slidenum">
              <a:rPr lang="en-US" sz="1200">
                <a:solidFill>
                  <a:srgbClr val="000000"/>
                </a:solidFill>
              </a:rPr>
              <a:pPr/>
              <a:t>49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EBC7ED-3896-7142-B80F-4718F2C317C9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340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2C852C7-21B6-194A-8D64-7066FD6E4F3C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51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FA1113-9B8B-9D44-B692-C91D51B97592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52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8416D9-3816-7F4E-B084-CB4E7D8F54BB}" type="slidenum">
              <a:rPr lang="en-US" sz="1200">
                <a:solidFill>
                  <a:srgbClr val="000000"/>
                </a:solidFill>
              </a:rPr>
              <a:pPr/>
              <a:t>53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Cover steps 1-3 on page 27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8460B8-3DB2-C84B-8B55-D22DC2749EAE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3491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A50361-E61B-8F49-A6BB-2CDD79524AA6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351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2E523CD-9F71-C449-83C9-B152190D647E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3532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031BCF-D768-E948-9E8F-B8C24283A920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710C4E-825C-0547-8537-514A3E0AAD67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AAD14E-66F1-B249-BF15-02EB4077AFFF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4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Have you ever had a problem with another believer?  (If you say </a:t>
            </a:r>
            <a:r>
              <a:rPr lang="ru-RU" altLang="ja-JP"/>
              <a:t>"</a:t>
            </a:r>
            <a:r>
              <a:rPr lang="en-US" altLang="ja-JP"/>
              <a:t>no,</a:t>
            </a:r>
            <a:r>
              <a:rPr lang="ru-RU" altLang="ja-JP"/>
              <a:t>"</a:t>
            </a:r>
            <a:r>
              <a:rPr lang="en-US" altLang="ja-JP"/>
              <a:t> then I wonder which planet you have been living on!)  Are you in fellowship with every Christian that you know now—your family members, your work colleagues, your neighbors and friends?  If you</a:t>
            </a:r>
            <a:r>
              <a:rPr lang="fr-FR" altLang="ja-JP"/>
              <a:t>'</a:t>
            </a:r>
            <a:r>
              <a:rPr lang="en-US" altLang="ja-JP"/>
              <a:t>re not in harmony, what should you do?</a:t>
            </a:r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5B3D8AE-839D-FE47-972C-55C78F4C6B11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3614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4B2D0C-3271-0F43-A262-98B4D5F86E65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658018-C7DD-AB4B-8AE9-7042D22CC41E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75143A-BB81-D74B-A692-2366D2400E7A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/>
              <a:t>"</a:t>
            </a:r>
            <a:r>
              <a:rPr lang="en-US" dirty="0" smtClean="0"/>
              <a:t>God</a:t>
            </a:r>
            <a:r>
              <a:rPr lang="ru-RU" dirty="0" smtClean="0"/>
              <a:t>"</a:t>
            </a:r>
            <a:r>
              <a:rPr lang="en-US" dirty="0" smtClean="0"/>
              <a:t> = full</a:t>
            </a:r>
            <a:r>
              <a:rPr lang="en-US" baseline="0" dirty="0" smtClean="0"/>
              <a:t> credit for </a:t>
            </a:r>
            <a:r>
              <a:rPr lang="ru-RU" baseline="0" dirty="0" smtClean="0"/>
              <a:t>"</a:t>
            </a:r>
            <a:r>
              <a:rPr lang="en-US" baseline="0" dirty="0" smtClean="0"/>
              <a:t>Father</a:t>
            </a:r>
            <a:r>
              <a:rPr lang="ru-RU" baseline="0" dirty="0" smtClean="0"/>
              <a:t>"</a:t>
            </a:r>
            <a:endParaRPr lang="en-US" dirty="0" smtClean="0"/>
          </a:p>
          <a:p>
            <a:r>
              <a:rPr lang="ru-RU" dirty="0" smtClean="0"/>
              <a:t>"</a:t>
            </a:r>
            <a:r>
              <a:rPr lang="en-US" dirty="0" smtClean="0"/>
              <a:t>Satan</a:t>
            </a:r>
            <a:r>
              <a:rPr lang="ru-RU" dirty="0" smtClean="0"/>
              <a:t>"</a:t>
            </a:r>
            <a:r>
              <a:rPr lang="en-US" dirty="0" smtClean="0"/>
              <a:t> stated as</a:t>
            </a:r>
            <a:r>
              <a:rPr lang="en-US" baseline="0" dirty="0" smtClean="0"/>
              <a:t> </a:t>
            </a:r>
            <a:r>
              <a:rPr lang="ru-RU" dirty="0" smtClean="0"/>
              <a:t>"</a:t>
            </a:r>
            <a:r>
              <a:rPr lang="en-US" dirty="0"/>
              <a:t>Trouble/Trials/Battle</a:t>
            </a:r>
            <a:r>
              <a:rPr lang="en-US" smtClean="0"/>
              <a:t>/World</a:t>
            </a:r>
            <a:r>
              <a:rPr lang="ru-RU" smtClean="0"/>
              <a:t>"</a:t>
            </a:r>
            <a:r>
              <a:rPr lang="en-US" smtClean="0"/>
              <a:t> </a:t>
            </a:r>
            <a:r>
              <a:rPr lang="en-US" dirty="0" smtClean="0"/>
              <a:t>(</a:t>
            </a:r>
            <a:r>
              <a:rPr lang="en-US" dirty="0"/>
              <a:t>-5%); Full credit </a:t>
            </a:r>
            <a:r>
              <a:rPr lang="en-US" dirty="0" smtClean="0"/>
              <a:t>for </a:t>
            </a:r>
            <a:r>
              <a:rPr lang="ru-RU" dirty="0"/>
              <a:t>"</a:t>
            </a:r>
            <a:r>
              <a:rPr lang="en-US" dirty="0"/>
              <a:t>darkness</a:t>
            </a:r>
            <a:r>
              <a:rPr lang="ru-RU" dirty="0"/>
              <a:t>"</a:t>
            </a:r>
            <a:r>
              <a:rPr lang="en-US" dirty="0"/>
              <a:t> &amp; </a:t>
            </a:r>
            <a:r>
              <a:rPr lang="ru-RU" dirty="0"/>
              <a:t>"</a:t>
            </a:r>
            <a:r>
              <a:rPr lang="en-US" dirty="0" smtClean="0"/>
              <a:t>enemies</a:t>
            </a:r>
            <a:r>
              <a:rPr lang="ru-RU" dirty="0" smtClean="0"/>
              <a:t>"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"</a:t>
            </a:r>
            <a:r>
              <a:rPr lang="en-US" dirty="0" smtClean="0"/>
              <a:t>Christ/Lord</a:t>
            </a:r>
            <a:r>
              <a:rPr lang="ru-RU" dirty="0" smtClean="0"/>
              <a:t>"</a:t>
            </a:r>
            <a:r>
              <a:rPr lang="en-US" dirty="0" smtClean="0"/>
              <a:t> granted full credit also for </a:t>
            </a:r>
            <a:r>
              <a:rPr lang="ru-RU" dirty="0" smtClean="0"/>
              <a:t>"</a:t>
            </a:r>
            <a:r>
              <a:rPr lang="en-US" dirty="0" smtClean="0"/>
              <a:t>Savior</a:t>
            </a:r>
            <a:r>
              <a:rPr lang="ru-RU" dirty="0" smtClean="0"/>
              <a:t>"</a:t>
            </a:r>
            <a:r>
              <a:rPr lang="en-US" dirty="0" smtClean="0"/>
              <a:t> &amp; </a:t>
            </a:r>
            <a:r>
              <a:rPr lang="ru-RU" dirty="0" smtClean="0"/>
              <a:t>"</a:t>
            </a:r>
            <a:r>
              <a:rPr lang="en-US" dirty="0" smtClean="0"/>
              <a:t>salvation</a:t>
            </a:r>
            <a:r>
              <a:rPr lang="ru-RU" dirty="0" smtClean="0"/>
              <a:t>"</a:t>
            </a:r>
            <a:r>
              <a:rPr lang="en-US" dirty="0" smtClean="0"/>
              <a:t> &amp; </a:t>
            </a:r>
            <a:r>
              <a:rPr lang="ru-RU" dirty="0" smtClean="0"/>
              <a:t>"</a:t>
            </a:r>
            <a:r>
              <a:rPr lang="en-US" dirty="0" smtClean="0"/>
              <a:t>defender</a:t>
            </a:r>
            <a:r>
              <a:rPr lang="ru-RU" dirty="0" smtClean="0"/>
              <a:t>"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"</a:t>
            </a:r>
            <a:r>
              <a:rPr lang="en-US" dirty="0" smtClean="0"/>
              <a:t>Victory/Triumph</a:t>
            </a:r>
            <a:r>
              <a:rPr lang="ru-RU" dirty="0" smtClean="0"/>
              <a:t>"</a:t>
            </a:r>
            <a:r>
              <a:rPr lang="en-US" dirty="0" smtClean="0"/>
              <a:t> granted full credit for </a:t>
            </a:r>
            <a:r>
              <a:rPr lang="ru-RU" dirty="0" smtClean="0"/>
              <a:t>"</a:t>
            </a:r>
            <a:r>
              <a:rPr lang="en-US" dirty="0" smtClean="0"/>
              <a:t>Deliver</a:t>
            </a:r>
            <a:r>
              <a:rPr lang="ru-RU" dirty="0" smtClean="0"/>
              <a:t>"</a:t>
            </a:r>
            <a:r>
              <a:rPr lang="en-US" dirty="0" smtClean="0"/>
              <a:t> and as </a:t>
            </a:r>
            <a:r>
              <a:rPr lang="ru-RU" dirty="0" smtClean="0"/>
              <a:t>"</a:t>
            </a:r>
            <a:r>
              <a:rPr lang="en-US" dirty="0" smtClean="0"/>
              <a:t>Help/Protect</a:t>
            </a:r>
            <a:r>
              <a:rPr lang="ru-RU" dirty="0" smtClean="0"/>
              <a:t>"</a:t>
            </a:r>
            <a:r>
              <a:rPr lang="en-US" dirty="0" smtClean="0"/>
              <a:t> (-5%); </a:t>
            </a:r>
            <a:r>
              <a:rPr lang="ru-RU" dirty="0" smtClean="0"/>
              <a:t>"</a:t>
            </a:r>
            <a:r>
              <a:rPr lang="en-US" dirty="0" smtClean="0"/>
              <a:t>Power</a:t>
            </a:r>
            <a:r>
              <a:rPr lang="ru-RU" dirty="0" smtClean="0"/>
              <a:t>"</a:t>
            </a:r>
            <a:r>
              <a:rPr lang="en-US" dirty="0" smtClean="0"/>
              <a:t> (-2%)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"</a:t>
            </a:r>
            <a:r>
              <a:rPr lang="en-US" baseline="0" dirty="0" smtClean="0"/>
              <a:t>Word/Truth</a:t>
            </a:r>
            <a:r>
              <a:rPr lang="ru-RU" baseline="0" dirty="0" smtClean="0"/>
              <a:t>"</a:t>
            </a:r>
            <a:r>
              <a:rPr lang="en-US" baseline="0" dirty="0" smtClean="0"/>
              <a:t> as </a:t>
            </a:r>
            <a:r>
              <a:rPr lang="ru-RU" dirty="0" smtClean="0"/>
              <a:t>"</a:t>
            </a:r>
            <a:r>
              <a:rPr lang="en-US" dirty="0" smtClean="0"/>
              <a:t>Affirmation</a:t>
            </a:r>
            <a:r>
              <a:rPr lang="ru-RU" dirty="0" smtClean="0"/>
              <a:t>"</a:t>
            </a:r>
            <a:r>
              <a:rPr lang="en-US" dirty="0" smtClean="0"/>
              <a:t> </a:t>
            </a:r>
            <a:r>
              <a:rPr lang="en-US" baseline="0" dirty="0" smtClean="0"/>
              <a:t>granted full credit</a:t>
            </a:r>
            <a:endParaRPr lang="en-US" dirty="0"/>
          </a:p>
          <a:p>
            <a:r>
              <a:rPr lang="ru-RU" dirty="0"/>
              <a:t>"</a:t>
            </a:r>
            <a:r>
              <a:rPr lang="en-US" dirty="0"/>
              <a:t>Faith/Trust/</a:t>
            </a:r>
            <a:r>
              <a:rPr lang="en-US" dirty="0" smtClean="0"/>
              <a:t>Depend</a:t>
            </a:r>
            <a:r>
              <a:rPr lang="ru-RU" dirty="0" smtClean="0"/>
              <a:t>"</a:t>
            </a:r>
            <a:r>
              <a:rPr lang="en-US" dirty="0" smtClean="0"/>
              <a:t> granted full </a:t>
            </a:r>
            <a:r>
              <a:rPr lang="en-US" dirty="0"/>
              <a:t>credit </a:t>
            </a:r>
            <a:r>
              <a:rPr lang="en-US" dirty="0" smtClean="0"/>
              <a:t>for </a:t>
            </a:r>
            <a:r>
              <a:rPr lang="ru-RU" dirty="0" smtClean="0"/>
              <a:t>"</a:t>
            </a:r>
            <a:r>
              <a:rPr lang="en-US" dirty="0"/>
              <a:t>not fear</a:t>
            </a:r>
            <a:r>
              <a:rPr lang="ru-RU" dirty="0"/>
              <a:t>"</a:t>
            </a:r>
            <a:r>
              <a:rPr lang="en-US" dirty="0"/>
              <a:t> &amp; </a:t>
            </a:r>
            <a:r>
              <a:rPr lang="ru-RU" dirty="0"/>
              <a:t>"</a:t>
            </a:r>
            <a:r>
              <a:rPr lang="en-US" dirty="0"/>
              <a:t>assurance</a:t>
            </a:r>
            <a:r>
              <a:rPr lang="ru-RU" dirty="0"/>
              <a:t>"</a:t>
            </a:r>
            <a:endParaRPr lang="en-US" dirty="0"/>
          </a:p>
          <a:p>
            <a:r>
              <a:rPr lang="en-US" dirty="0"/>
              <a:t> Mentioning </a:t>
            </a:r>
            <a:r>
              <a:rPr lang="ru-RU" dirty="0"/>
              <a:t>"</a:t>
            </a:r>
            <a:r>
              <a:rPr lang="en-US" dirty="0"/>
              <a:t>Mighty</a:t>
            </a:r>
            <a:r>
              <a:rPr lang="ru-RU" dirty="0"/>
              <a:t>"</a:t>
            </a:r>
            <a:r>
              <a:rPr lang="en-US" dirty="0"/>
              <a:t> (-2%) or </a:t>
            </a:r>
            <a:r>
              <a:rPr lang="ru-RU" dirty="0"/>
              <a:t>"</a:t>
            </a:r>
            <a:r>
              <a:rPr lang="en-US" dirty="0"/>
              <a:t>Fortress</a:t>
            </a:r>
            <a:r>
              <a:rPr lang="ru-RU" dirty="0"/>
              <a:t>"</a:t>
            </a:r>
            <a:r>
              <a:rPr lang="en-US" dirty="0"/>
              <a:t> (-2%)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127443-DD0A-754E-A936-8E39ADF498D7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0BA578-FEE2-F049-8173-D112E9259B1A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A560A9-4366-2842-8D60-E255F9E25955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EE5C18-F96A-9743-8637-B0F01EB60514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75143A-BB81-D74B-A692-2366D2400E7A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/>
              <a:t>"</a:t>
            </a:r>
            <a:r>
              <a:rPr lang="en-US" dirty="0" smtClean="0"/>
              <a:t>God</a:t>
            </a:r>
            <a:r>
              <a:rPr lang="ru-RU" dirty="0" smtClean="0"/>
              <a:t>"</a:t>
            </a:r>
            <a:r>
              <a:rPr lang="en-US" dirty="0" smtClean="0"/>
              <a:t> = full</a:t>
            </a:r>
            <a:r>
              <a:rPr lang="en-US" baseline="0" dirty="0" smtClean="0"/>
              <a:t> credit for </a:t>
            </a:r>
            <a:r>
              <a:rPr lang="ru-RU" baseline="0" dirty="0" smtClean="0"/>
              <a:t>"</a:t>
            </a:r>
            <a:r>
              <a:rPr lang="en-US" baseline="0" dirty="0" smtClean="0"/>
              <a:t>Father</a:t>
            </a:r>
            <a:r>
              <a:rPr lang="ru-RU" baseline="0" dirty="0" smtClean="0"/>
              <a:t>"</a:t>
            </a:r>
            <a:endParaRPr lang="en-US" dirty="0" smtClean="0"/>
          </a:p>
          <a:p>
            <a:r>
              <a:rPr lang="ru-RU" dirty="0" smtClean="0"/>
              <a:t>"</a:t>
            </a:r>
            <a:r>
              <a:rPr lang="en-US" dirty="0" smtClean="0"/>
              <a:t>Satan</a:t>
            </a:r>
            <a:r>
              <a:rPr lang="ru-RU" dirty="0" smtClean="0"/>
              <a:t>"</a:t>
            </a:r>
            <a:r>
              <a:rPr lang="en-US" dirty="0" smtClean="0"/>
              <a:t> stated as</a:t>
            </a:r>
            <a:r>
              <a:rPr lang="en-US" baseline="0" dirty="0" smtClean="0"/>
              <a:t> </a:t>
            </a:r>
            <a:r>
              <a:rPr lang="ru-RU" dirty="0" smtClean="0"/>
              <a:t>"</a:t>
            </a:r>
            <a:r>
              <a:rPr lang="en-US" dirty="0"/>
              <a:t>Trouble/Trials/Battle</a:t>
            </a:r>
            <a:r>
              <a:rPr lang="en-US" smtClean="0"/>
              <a:t>/World</a:t>
            </a:r>
            <a:r>
              <a:rPr lang="ru-RU" smtClean="0"/>
              <a:t>"</a:t>
            </a:r>
            <a:r>
              <a:rPr lang="en-US" smtClean="0"/>
              <a:t> </a:t>
            </a:r>
            <a:r>
              <a:rPr lang="en-US" dirty="0" smtClean="0"/>
              <a:t>(</a:t>
            </a:r>
            <a:r>
              <a:rPr lang="en-US" dirty="0"/>
              <a:t>-5%); Full credit </a:t>
            </a:r>
            <a:r>
              <a:rPr lang="en-US" dirty="0" smtClean="0"/>
              <a:t>for </a:t>
            </a:r>
            <a:r>
              <a:rPr lang="ru-RU" dirty="0"/>
              <a:t>"</a:t>
            </a:r>
            <a:r>
              <a:rPr lang="en-US" dirty="0"/>
              <a:t>darkness</a:t>
            </a:r>
            <a:r>
              <a:rPr lang="ru-RU" dirty="0"/>
              <a:t>"</a:t>
            </a:r>
            <a:r>
              <a:rPr lang="en-US" dirty="0"/>
              <a:t> &amp; </a:t>
            </a:r>
            <a:r>
              <a:rPr lang="ru-RU" dirty="0"/>
              <a:t>"</a:t>
            </a:r>
            <a:r>
              <a:rPr lang="en-US" dirty="0" smtClean="0"/>
              <a:t>enemies</a:t>
            </a:r>
            <a:r>
              <a:rPr lang="ru-RU" dirty="0" smtClean="0"/>
              <a:t>"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"</a:t>
            </a:r>
            <a:r>
              <a:rPr lang="en-US" dirty="0" smtClean="0"/>
              <a:t>Christ/Lord</a:t>
            </a:r>
            <a:r>
              <a:rPr lang="ru-RU" dirty="0" smtClean="0"/>
              <a:t>"</a:t>
            </a:r>
            <a:r>
              <a:rPr lang="en-US" dirty="0" smtClean="0"/>
              <a:t> granted full credit also for </a:t>
            </a:r>
            <a:r>
              <a:rPr lang="ru-RU" dirty="0" smtClean="0"/>
              <a:t>"</a:t>
            </a:r>
            <a:r>
              <a:rPr lang="en-US" dirty="0" smtClean="0"/>
              <a:t>Savior</a:t>
            </a:r>
            <a:r>
              <a:rPr lang="ru-RU" dirty="0" smtClean="0"/>
              <a:t>"</a:t>
            </a:r>
            <a:r>
              <a:rPr lang="en-US" dirty="0" smtClean="0"/>
              <a:t> &amp; </a:t>
            </a:r>
            <a:r>
              <a:rPr lang="ru-RU" dirty="0" smtClean="0"/>
              <a:t>"</a:t>
            </a:r>
            <a:r>
              <a:rPr lang="en-US" dirty="0" smtClean="0"/>
              <a:t>salvation</a:t>
            </a:r>
            <a:r>
              <a:rPr lang="ru-RU" dirty="0" smtClean="0"/>
              <a:t>"</a:t>
            </a:r>
            <a:r>
              <a:rPr lang="en-US" dirty="0" smtClean="0"/>
              <a:t> &amp; </a:t>
            </a:r>
            <a:r>
              <a:rPr lang="ru-RU" dirty="0" smtClean="0"/>
              <a:t>"</a:t>
            </a:r>
            <a:r>
              <a:rPr lang="en-US" dirty="0" smtClean="0"/>
              <a:t>defender</a:t>
            </a:r>
            <a:r>
              <a:rPr lang="ru-RU" dirty="0" smtClean="0"/>
              <a:t>"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"</a:t>
            </a:r>
            <a:r>
              <a:rPr lang="en-US" dirty="0" smtClean="0"/>
              <a:t>Victory/Triumph</a:t>
            </a:r>
            <a:r>
              <a:rPr lang="ru-RU" dirty="0" smtClean="0"/>
              <a:t>"</a:t>
            </a:r>
            <a:r>
              <a:rPr lang="en-US" dirty="0" smtClean="0"/>
              <a:t> granted full credit for </a:t>
            </a:r>
            <a:r>
              <a:rPr lang="ru-RU" dirty="0" smtClean="0"/>
              <a:t>"</a:t>
            </a:r>
            <a:r>
              <a:rPr lang="en-US" dirty="0" smtClean="0"/>
              <a:t>Deliver</a:t>
            </a:r>
            <a:r>
              <a:rPr lang="ru-RU" dirty="0" smtClean="0"/>
              <a:t>"</a:t>
            </a:r>
            <a:r>
              <a:rPr lang="en-US" dirty="0" smtClean="0"/>
              <a:t> and as </a:t>
            </a:r>
            <a:r>
              <a:rPr lang="ru-RU" dirty="0" smtClean="0"/>
              <a:t>"</a:t>
            </a:r>
            <a:r>
              <a:rPr lang="en-US" dirty="0" smtClean="0"/>
              <a:t>Help/Protect</a:t>
            </a:r>
            <a:r>
              <a:rPr lang="ru-RU" dirty="0" smtClean="0"/>
              <a:t>"</a:t>
            </a:r>
            <a:r>
              <a:rPr lang="en-US" dirty="0" smtClean="0"/>
              <a:t> (-5%); </a:t>
            </a:r>
            <a:r>
              <a:rPr lang="ru-RU" dirty="0" smtClean="0"/>
              <a:t>"</a:t>
            </a:r>
            <a:r>
              <a:rPr lang="en-US" dirty="0" smtClean="0"/>
              <a:t>Power</a:t>
            </a:r>
            <a:r>
              <a:rPr lang="ru-RU" dirty="0" smtClean="0"/>
              <a:t>"</a:t>
            </a:r>
            <a:r>
              <a:rPr lang="en-US" dirty="0" smtClean="0"/>
              <a:t> (-2%)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"</a:t>
            </a:r>
            <a:r>
              <a:rPr lang="en-US" baseline="0" dirty="0" smtClean="0"/>
              <a:t>Word/Truth</a:t>
            </a:r>
            <a:r>
              <a:rPr lang="ru-RU" baseline="0" dirty="0" smtClean="0"/>
              <a:t>"</a:t>
            </a:r>
            <a:r>
              <a:rPr lang="en-US" baseline="0" dirty="0" smtClean="0"/>
              <a:t> as </a:t>
            </a:r>
            <a:r>
              <a:rPr lang="ru-RU" dirty="0" smtClean="0"/>
              <a:t>"</a:t>
            </a:r>
            <a:r>
              <a:rPr lang="en-US" dirty="0" smtClean="0"/>
              <a:t>Affirmation</a:t>
            </a:r>
            <a:r>
              <a:rPr lang="ru-RU" dirty="0" smtClean="0"/>
              <a:t>"</a:t>
            </a:r>
            <a:r>
              <a:rPr lang="en-US" dirty="0" smtClean="0"/>
              <a:t> </a:t>
            </a:r>
            <a:r>
              <a:rPr lang="en-US" baseline="0" dirty="0" smtClean="0"/>
              <a:t>granted full credit</a:t>
            </a:r>
            <a:endParaRPr lang="en-US" dirty="0"/>
          </a:p>
          <a:p>
            <a:r>
              <a:rPr lang="ru-RU" dirty="0"/>
              <a:t>"</a:t>
            </a:r>
            <a:r>
              <a:rPr lang="en-US" dirty="0"/>
              <a:t>Faith/Trust/</a:t>
            </a:r>
            <a:r>
              <a:rPr lang="en-US" dirty="0" smtClean="0"/>
              <a:t>Depend</a:t>
            </a:r>
            <a:r>
              <a:rPr lang="ru-RU" dirty="0" smtClean="0"/>
              <a:t>"</a:t>
            </a:r>
            <a:r>
              <a:rPr lang="en-US" dirty="0" smtClean="0"/>
              <a:t> granted full </a:t>
            </a:r>
            <a:r>
              <a:rPr lang="en-US" dirty="0"/>
              <a:t>credit </a:t>
            </a:r>
            <a:r>
              <a:rPr lang="en-US" dirty="0" smtClean="0"/>
              <a:t>for </a:t>
            </a:r>
            <a:r>
              <a:rPr lang="ru-RU" dirty="0" smtClean="0"/>
              <a:t>"</a:t>
            </a:r>
            <a:r>
              <a:rPr lang="en-US" dirty="0"/>
              <a:t>not fear</a:t>
            </a:r>
            <a:r>
              <a:rPr lang="ru-RU" dirty="0"/>
              <a:t>"</a:t>
            </a:r>
            <a:r>
              <a:rPr lang="en-US" dirty="0"/>
              <a:t> &amp; </a:t>
            </a:r>
            <a:r>
              <a:rPr lang="ru-RU" dirty="0"/>
              <a:t>"</a:t>
            </a:r>
            <a:r>
              <a:rPr lang="en-US" dirty="0"/>
              <a:t>assurance</a:t>
            </a:r>
            <a:r>
              <a:rPr lang="ru-RU" dirty="0"/>
              <a:t>"</a:t>
            </a:r>
            <a:endParaRPr lang="en-US" dirty="0"/>
          </a:p>
          <a:p>
            <a:r>
              <a:rPr lang="en-US" dirty="0"/>
              <a:t> Mentioning </a:t>
            </a:r>
            <a:r>
              <a:rPr lang="ru-RU" dirty="0"/>
              <a:t>"</a:t>
            </a:r>
            <a:r>
              <a:rPr lang="en-US" dirty="0"/>
              <a:t>Mighty</a:t>
            </a:r>
            <a:r>
              <a:rPr lang="ru-RU" dirty="0"/>
              <a:t>"</a:t>
            </a:r>
            <a:r>
              <a:rPr lang="en-US" dirty="0"/>
              <a:t> (-2%) or </a:t>
            </a:r>
            <a:r>
              <a:rPr lang="ru-RU" dirty="0"/>
              <a:t>"</a:t>
            </a:r>
            <a:r>
              <a:rPr lang="en-US" dirty="0"/>
              <a:t>Fortress</a:t>
            </a:r>
            <a:r>
              <a:rPr lang="ru-RU" dirty="0"/>
              <a:t>"</a:t>
            </a:r>
            <a:r>
              <a:rPr lang="en-US" dirty="0"/>
              <a:t> (-2%)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D1115E-E9C9-E843-8E00-180C57224B05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4E2B20-CF55-BF49-A00C-A15C44111039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71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58ABA0-83BD-064B-A71B-B5FA46B0AB95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0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7E27B3-E0A7-6241-ABBA-18D77FF9DAED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HOM 08.13</a:t>
            </a:r>
          </a:p>
          <a:p>
            <a:pPr eaLnBrk="1" hangingPunct="1"/>
            <a:r>
              <a:rPr lang="en-US" dirty="0" smtClean="0"/>
              <a:t>HOM 11.25</a:t>
            </a:r>
          </a:p>
          <a:p>
            <a:pPr eaLnBrk="1" hangingPunct="1"/>
            <a:r>
              <a:rPr lang="en-US" dirty="0" smtClean="0"/>
              <a:t>HOM 12.18</a:t>
            </a:r>
          </a:p>
          <a:p>
            <a:pPr eaLnBrk="1" hangingPunct="1"/>
            <a:r>
              <a:rPr lang="en-US" dirty="0" smtClean="0"/>
              <a:t>HSB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A301B8-0F3F-F049-963A-3305E1FEE1C7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Context: The value of one child (1-9), one sheep (10-14), one sinner (15-20), one debtor (21-35). </a:t>
            </a:r>
          </a:p>
          <a:p>
            <a:pPr eaLnBrk="1" hangingPunct="1"/>
            <a:r>
              <a:rPr lang="en-US"/>
              <a:t>15-20 at the heart (advance slide to read)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jpe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0.jpe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2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10.jpeg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9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3557C-CEE0-C748-A106-C5AEA2E21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4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9EE0B-D6F3-2E42-BD82-CEEBF4B8E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474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6D0BC-A9C7-6444-BA6C-8FC74FE1C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8631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371600"/>
          </a:xfrm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anchor="ctr"/>
          <a:lstStyle>
            <a:lvl1pPr algn="ct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066800"/>
          </a:xfrm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anchor="b"/>
          <a:lstStyle>
            <a:lvl1pPr marL="0" indent="0" algn="ctr">
              <a:buFontTx/>
              <a:buNone/>
              <a:defRPr sz="28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A34D8A-775C-C847-B7BA-B2CA5CA15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7362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F86C3-ABE2-C94D-BFBA-F518A0480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2850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D89D4-60F9-3E48-B3D6-539BBEE3D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196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34A7A-42CD-7342-A1BE-0BCEE7CAB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6928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58453-FF94-D146-A447-4DFB2DB04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3593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81CDF-E83C-4046-80A5-6B8AE830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0508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AE1C5-F118-AC4F-BC84-58AF3F6A5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0392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39C59-3CAD-CA40-920F-07E5B7A87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570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47FD7-45E8-7642-A4B9-FF3C34A1F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457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FA76C-5DB2-2744-B64B-A0A4272D4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4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6FF2A-A491-DD43-9820-E8F12A82F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5481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9055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AA9-8112-1F4E-8893-DAB86E181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7793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3450E0E1-903D-E940-B51F-C6D33077AF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33985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12CF4C5-CC4C-D24F-9A3A-D3A9C341AA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35918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CC012F7D-F423-7A48-AA17-086D9B86FC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35264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F1F7AD80-DB7A-5346-9DAB-66EAB961AC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18846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5DD63776-8A69-DD49-828F-824B9B2BE3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67066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1B2AC0B-CE93-AE40-BF27-F8EF5E2671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50228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9BADAF0-B9D1-D04F-B933-B46D45ED63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78030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8F27001B-B477-DF44-8C9D-5DB2CFF4D1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351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6C38380-A8AF-904C-B644-488A62B176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04964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5FCC696-581D-A846-80A2-C7B7FEEF42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68395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C82E3F0F-5F67-A341-8BEB-32AC443B99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33866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E6D4DA5-B3FC-5743-9BEF-F3CEF7DDB0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18736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4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2DEE9-6A69-0E48-B599-64F570F16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8844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472C4-5244-7D41-B46C-ACDD01C2C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8667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24892-9327-874C-9365-F9A089367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0048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23C4E-89A6-5445-A97F-F3B686046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6786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A5DBD-FAD8-6E4F-9EA6-A312B421D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4450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1D111-A06C-EB4D-A092-E3DA5C878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5503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30F1-8382-BF4E-BE26-175918561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0639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DDA47-412D-5743-A70F-05D935EC22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483957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2F5E2-D910-3C48-995F-2E743D656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8646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B104F-633B-4E46-8A62-037D7BF7E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4789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F949A-E841-EF49-B1BD-1F722EDDF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003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02B74-2A3D-0648-BB06-2C053EA76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0638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2FF4BA9-6936-3F45-8F7B-3E6E09BA9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1862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C54524B-24D2-3B48-BF36-FFCD1B881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3864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14B3F11-654B-5C42-BF85-1DF767CE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9396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4B22FBE-DD25-014B-8ACA-928AC2E2C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6903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B9EB70B8-DC57-1948-B6E1-B6C1D79ED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8182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FB703BB-823E-5040-B863-C04F15B4F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3381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63BFC-D34B-4B45-B267-07A7C2AF68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93424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31D9F9BC-BC50-AD49-9908-4B6B4CAE2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3714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4D427FBF-8169-3946-BC48-D2F88E163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0635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F205EF5-678E-8741-94AD-303FC2D70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4805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77B8675-A45A-7F4D-9F04-0380E751F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8505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4B40758-CE08-5147-8046-84E95F482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6743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2286000"/>
            <a:ext cx="5791200" cy="19812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419600"/>
            <a:ext cx="5791200" cy="1295400"/>
          </a:xfrm>
        </p:spPr>
        <p:txBody>
          <a:bodyPr/>
          <a:lstStyle>
            <a:lvl1pPr marL="0" indent="0" algn="ctr">
              <a:buFont typeface="Monotype Sorts" charset="0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AB8D2-D04A-AD44-9FBE-C77B02F2B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609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C2BE0-6C8F-9344-8FB2-C71C8051A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3613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FE23-124B-2741-B728-524367F53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5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0B492-F3AC-D84E-B136-2AD998EB6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560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A94DC-968D-E547-8E68-FC935D8D5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64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0F13-CDC3-7A4B-B079-B769914748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65316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72C59-66F8-C847-8650-834E3FE08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579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28555-DEF2-CA49-8C37-0CB4396E4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872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F0203-45EA-A848-B0CD-CEF6B1BD9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398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9F241-3F18-5740-813F-07DA54883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329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B229E-4290-494A-916B-EA874E8E7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520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609600"/>
            <a:ext cx="18097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2768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2D62C-E29C-9D4C-A839-D5F624C98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681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8954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895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6DAB6357-D1EA-8B49-AB56-7D3396C35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7654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47B2C24-EE53-7742-9402-D397852CC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7188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097C3147-602D-384A-8535-66FF36127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86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A755DAB-E9CD-7648-8324-7F5BC51C1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09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30FF4-3C91-124A-A763-662BF807FA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68125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36F28A2-D8C9-9D47-917D-91D178648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722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AB0F65E-74B3-3346-B650-FCC3721A0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282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EA32718-FBEE-4149-9938-250B9C840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489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07355043-1B6D-BD43-A82C-C63574676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6553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D82B087-AAA4-984B-B547-B1C271377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022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5B1B786E-F3B5-F140-A352-C988EFF1A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580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537DA06E-B7A9-1044-AAEB-015E0106A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7789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9941EA9-30CA-6F42-BE85-002EFD826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4976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41636DD-060C-1E43-87AD-769AB4D56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5805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C691DF4-B87A-914C-BA69-B5CE94AD7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1438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8752F-84CE-794A-9580-AB0C84EE18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346263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52D9ACA-63A8-764F-9FAB-4F987EEAB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8731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4AB8285-81F8-F846-997C-0FEBCA6B8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887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D0267E6-CDA8-4D42-91E6-3B8D683B8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4536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46B53672-C5A7-3C4B-9B41-775185F41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955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4BD82402-6AD3-EE42-AD3B-1C10FA442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62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F1228C5-C2E5-6A4A-8B26-9657EB9ED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3682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4F3C9B3-1DF1-E244-8CC5-F63CDA137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235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07348378-868E-3F43-BE7B-308A00609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5577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4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BA2B-DFCD-824D-A895-364E21EC8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2823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00CF7-00A3-D34F-9418-B6972F698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5329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A1DE6-FBAA-1140-8FA1-26BC080645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043484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65DE5-8283-FC49-B0A0-FA55C8D54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8202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1106-83D8-FA4E-8B14-3E77D0401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5497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CDEEE-E473-A94D-BC98-68C49CCE0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9853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868FE-1F32-CB48-9AE6-799415023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7832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3D9CC-B644-484D-847D-D4E031EAC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9844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74681-DF78-1C42-8DD3-AB7C679AD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0663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D9281-710E-4948-AEFC-6157EFED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4658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22533-945C-9948-B559-3463643AE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956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77112-D1DF-5A4F-804C-11D49718B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4837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143000"/>
            <a:ext cx="5562600" cy="2286000"/>
          </a:xfrm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algn="r">
              <a:defRPr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4267200" cy="2057400"/>
          </a:xfrm>
          <a:effectLst/>
          <a:extLst/>
        </p:spPr>
        <p:txBody>
          <a:bodyPr/>
          <a:lstStyle>
            <a:lvl1pPr marL="0" indent="0">
              <a:buFont typeface="Wingdings" charset="0"/>
              <a:buNone/>
              <a:defRPr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3F5F2-6B69-0F46-AF94-5D5428D7C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83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F47DD-F970-FF45-926F-5A953C6FBA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625979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ABDF4-A7A7-4E4F-B385-8DDA8DB7F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9028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1C944-1E2B-604D-B61E-845C0E937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0304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C34C8-B905-D245-95F4-B6B5F22A2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6283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D49BC-57C7-C940-994B-B411A87A3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2057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A6BE-3D43-CB45-95B1-63991B317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87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8067F-E6F3-1646-862F-ADAE783FC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0468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28866-82FD-EB42-861E-9A784AF2B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2147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45FFD-181F-9546-9844-152A32BDB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2670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39B1-D199-CF4C-9064-CE08259A6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5667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CE11D-0453-464A-91CB-3F5C89ADB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1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D7BE4-5825-F64A-9B4D-8C5F4E20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03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0C216-74E2-D445-BA57-79F4A713E4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904109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26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1032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1033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34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035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036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037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038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039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040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041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042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043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1044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1045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1046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1047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1048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1049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1050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1051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1052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1053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1054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1055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1056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1057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1058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1059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1060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1061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1062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1063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1064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88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4688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8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F3505A4-D653-8C47-8C2E-3748ADEF9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6918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FE1B6374-8E02-674C-8CB5-63FB38D2C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207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376A865-F25E-D249-A51D-C09E6B948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1111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4A8691E-F794-814C-8A2A-63A55E45D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137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0F30945-9615-664F-85DF-4F47FD408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3255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4F3CA9E9-B919-2C4C-8842-7B2685E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6958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30D41D8C-93C3-3448-9D61-C9875B7B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9634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6F13F3E-DA4E-1744-9140-20CD05BCB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6864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CC360EE-77B3-5F41-AF54-1F7E2029F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3018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795D794-6E4F-744F-9AF8-DC74AA2BB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39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EA90D-AC41-3741-838B-FFB2895DA2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911729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A18C4F5-321B-A74B-8F4B-550F93FF8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312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1573C-5388-964B-8582-A906676B4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9805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5DBA6-38C2-F84F-83D6-62EBFFD456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7881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84062-7F97-7448-B071-D86286F6A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4554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7C641-43D6-6F4B-B0A1-F66EAE927E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1423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73D8-0831-6547-A85D-789671360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4368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E503-C983-9945-BB13-B08DBF4DC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4886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C80E-1B82-9F40-8550-D7A8B6B21D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3557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60DD-4752-8742-AC8F-C4DF43A835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4426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E5AC1-2F83-FD43-BB05-C19194D5B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42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57A67-BC8C-3342-AE85-CAEC35C2DD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495369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8B211-D644-2448-9FEE-5869DE3F7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734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CDE2-0F23-B244-AEA7-DBF0E356CD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4222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20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26F5D-AC3F-9F40-9E19-7BFDD13E9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7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F9DBB-E238-064A-B861-D40D82D63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31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7AA18-9220-5E47-86E2-5C201364C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18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70FB6-781E-DB43-A555-33E1B0FED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84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E612D-90E5-1F4F-854A-DBDC4E642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37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A9634-0AB1-E74B-8C47-2C5BC9DBB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25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B59A4-BDA9-D64B-B1FA-164BA57AF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8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10A23-DDCB-FF4E-A942-4795D3BCE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57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B1758-24A2-3D45-9528-C79A84F96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49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35974-2ACE-C44A-A2A0-4DE11F485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68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54793-4C94-F048-8B71-72A6DD83D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8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CBAED-25F7-3F47-A0CC-E31E6B514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62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Helvetica" charset="0"/>
            </a:endParaRPr>
          </a:p>
        </p:txBody>
      </p:sp>
      <p:sp>
        <p:nvSpPr>
          <p:cNvPr id="359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9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DD70-6F50-994E-8C55-3E2DAA80A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74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BBA30-C468-E34F-8D61-426FE6172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14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8B4CE-56F7-2B43-BB3B-9EC2F025D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32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FB83-628B-274B-9F23-655E2A7A3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56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64E9D-C115-D54F-9230-8A2BCB24B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06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A4C63-5B85-BB46-96E1-4BDF104F9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87D8E-7D51-8F49-9D04-2C7196096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184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FED90-10C1-C148-8F52-09EA87D82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96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3D05-1289-A844-A48C-9698F3A86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75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4C2DB-2730-4D4A-B961-3E1EBC17C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1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93FB1-3531-A247-BF0A-72B30658E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85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BC85D-55BD-B144-912F-795B6F69C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73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0A1A-7423-2040-9711-565E67DF23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49358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52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95653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-112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585A4F2-3B9D-7343-8B9F-B0DBE5433E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6108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C50F-3713-A64A-870B-B98E6ACE34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4779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ED341-180A-6F47-BC11-6B182AF09F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35501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70F8-930B-3343-87D9-ADD465BC32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349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B9874-650F-3D45-98DE-0C6CFE770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180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851B2-46BE-8744-B605-F729D2FECB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38839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228E8-7760-1F4C-81A7-3FFF356AFE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7578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9C6EF-7D86-3545-A21C-DA67A8BF6F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53106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42763-A0C0-3447-B07E-397FF13846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31991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DEE2-CBAA-F14F-A341-BD472F21AC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9238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D3C92-84E3-9146-8D02-D704DA06E0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17680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5246C-5C81-9447-BEDE-2FCE2C14BB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20028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FCCF7-8CFD-8940-B927-4F5393844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6943-8608-B448-B157-8BF449D3E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646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E121-1CD1-5D46-AE74-8A899CB11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2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3C7C1-41B5-2F44-B7AF-8FCBF95FF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354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ECBFB-DED4-9C49-A59D-F22D47E4D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709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85088-0450-5A49-BB8C-DCBC6D929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23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4015E-9C50-8548-A067-AEF242B16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734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F3E13-74AB-644F-B091-26F53716E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723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A2C3E-2662-944F-B444-9D867E51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469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8BD25-3998-8541-8653-D8A742940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145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F05D4-3045-734C-A53D-0FE8E9ED4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664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B6405-6D7D-D347-8D69-CE431D4A9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22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F542-0DB7-0340-97C7-127060C80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478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C9876-5600-0C42-98C0-109F61E3C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3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68325-537E-7540-B5AB-980C830D9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117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58F0C-6455-EA49-BF5C-7F8B9B4D6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849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73B39-D51B-BA4D-B0B3-4D178595C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460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4F9A-D4AA-254F-81BC-E31DC6E8D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326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242F4-CE8C-2240-B1C4-823362058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398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16D53-787E-EC47-8D0B-0C3DDAC8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354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451AA-C80D-EE4F-92AB-D7CF1A707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72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9EFD4-7EF3-7B49-9F62-4C68AB952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499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85E5-2FBE-6D4B-BAE8-343FD27B9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2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473AA-CBE9-9A48-AE83-45FA1D0B0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76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364556E-24B0-C048-AC59-21B149853D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62462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C025F-B0E5-BF4B-9759-BD2C28B4F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747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8816BFE4-EFF8-2D46-A977-327FFD2B0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29608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05377931-C6DD-9E46-9F69-048F5A0B7B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71434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BE8C0A4-D93F-8148-9B6A-B4A07B726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69684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470565C-ACBF-F443-9A46-37E222810F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56023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0822452A-3A48-334D-A4D7-56A3DC5EF9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5381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DF61351-F0A1-1E4C-A670-20B2BB6917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4153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F6213CAB-751C-5C43-B69D-ED65177E6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4320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DE1220A-DD58-D049-B03B-91409A53AE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09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8DDC8468-C5E1-6546-8126-556EB7331D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8996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2CE1D75-1491-4D4C-8DE7-76B82A4C45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2978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2EE4C-69C5-7F49-A74F-6949C3200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456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78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878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7F88D-98AE-FE47-BB5A-32128F3D2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26585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56D80-A8F8-6742-8B19-EFCDE24F2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5217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38528-F679-5047-9084-75584BDC7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027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B00CA-6149-F444-93D4-14270A023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246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08A37-012E-B943-AB2D-965380AE6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924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875AC-2378-984F-89BE-3D687287E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9494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AABBE-0773-B740-BD25-914863B99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3575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A650B-CA29-6941-94B2-042B4B449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2601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53A10-7890-CC4A-BFC9-B0B6EAD9E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4795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3751-2F09-E741-864F-678EFF97B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07905"/>
      </p:ext>
    </p:extLst>
  </p:cSld>
  <p:clrMapOvr>
    <a:masterClrMapping/>
  </p:clrMapOvr>
  <p:transition xmlns:p14="http://schemas.microsoft.com/office/powerpoint/2010/main">
    <p:rand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13" Type="http://schemas.openxmlformats.org/officeDocument/2006/relationships/image" Target="../media/image7.jpeg"/><Relationship Id="rId14" Type="http://schemas.openxmlformats.org/officeDocument/2006/relationships/image" Target="../media/image8.jpeg"/><Relationship Id="rId15" Type="http://schemas.openxmlformats.org/officeDocument/2006/relationships/image" Target="../media/image9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4.xml"/><Relationship Id="rId13" Type="http://schemas.openxmlformats.org/officeDocument/2006/relationships/image" Target="../media/image11.jpe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5.xml"/><Relationship Id="rId13" Type="http://schemas.openxmlformats.org/officeDocument/2006/relationships/image" Target="../media/image17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8.xml"/><Relationship Id="rId13" Type="http://schemas.openxmlformats.org/officeDocument/2006/relationships/image" Target="../media/image7.jpeg"/><Relationship Id="rId14" Type="http://schemas.openxmlformats.org/officeDocument/2006/relationships/image" Target="../media/image8.jpeg"/><Relationship Id="rId15" Type="http://schemas.openxmlformats.org/officeDocument/2006/relationships/image" Target="../media/image9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9.xml"/><Relationship Id="rId13" Type="http://schemas.openxmlformats.org/officeDocument/2006/relationships/image" Target="../media/image18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Relationship Id="rId2" Type="http://schemas.openxmlformats.org/officeDocument/2006/relationships/theme" Target="../theme/theme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5.xml"/><Relationship Id="rId3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13" Type="http://schemas.openxmlformats.org/officeDocument/2006/relationships/image" Target="../media/image4.emf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1869E3-140A-FF4A-9BCB-BC047570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27" r:id="rId1"/>
    <p:sldLayoutId id="2147486628" r:id="rId2"/>
    <p:sldLayoutId id="2147486629" r:id="rId3"/>
    <p:sldLayoutId id="2147486630" r:id="rId4"/>
    <p:sldLayoutId id="2147486631" r:id="rId5"/>
    <p:sldLayoutId id="2147486632" r:id="rId6"/>
    <p:sldLayoutId id="2147486633" r:id="rId7"/>
    <p:sldLayoutId id="2147486634" r:id="rId8"/>
    <p:sldLayoutId id="2147486635" r:id="rId9"/>
    <p:sldLayoutId id="2147486636" r:id="rId10"/>
    <p:sldLayoutId id="21474866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1026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427" name="Freeform 1027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8" name="Freeform 1028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" name="Freeform 1029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0" name="Freeform 1030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1" name="Freeform 1031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2" name="Freeform 1032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3" name="Freeform 1033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4" name="Freeform 1034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5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36" name="Rectangle 10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6797" name="Rectangle 10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6798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6799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049A6B5-FE3E-CB4C-8BC2-C9D2653DD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788" r:id="rId1"/>
    <p:sldLayoutId id="2147486712" r:id="rId2"/>
    <p:sldLayoutId id="2147486713" r:id="rId3"/>
    <p:sldLayoutId id="2147486714" r:id="rId4"/>
    <p:sldLayoutId id="2147486715" r:id="rId5"/>
    <p:sldLayoutId id="2147486716" r:id="rId6"/>
    <p:sldLayoutId id="2147486717" r:id="rId7"/>
    <p:sldLayoutId id="2147486718" r:id="rId8"/>
    <p:sldLayoutId id="2147486719" r:id="rId9"/>
    <p:sldLayoutId id="2147486720" r:id="rId10"/>
    <p:sldLayoutId id="2147486721" r:id="rId11"/>
  </p:sldLayoutIdLst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077200" cy="1143000"/>
          </a:xfrm>
          <a:prstGeom prst="rect">
            <a:avLst/>
          </a:prstGeom>
          <a:noFill/>
          <a:ln>
            <a:noFill/>
          </a:ln>
          <a:effectLst>
            <a:outerShdw blurRad="88900" algn="ctr" rotWithShape="0">
              <a:srgbClr val="FFFFFF">
                <a:alpha val="75000"/>
              </a:srgbClr>
            </a:outerShdw>
          </a:effectLst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9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rebuchet M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rebuchet M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8221D022-A8C3-5C4A-AEAA-8D280B5C4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89" r:id="rId1"/>
    <p:sldLayoutId id="2147486722" r:id="rId2"/>
    <p:sldLayoutId id="2147486723" r:id="rId3"/>
    <p:sldLayoutId id="2147486724" r:id="rId4"/>
    <p:sldLayoutId id="2147486725" r:id="rId5"/>
    <p:sldLayoutId id="2147486726" r:id="rId6"/>
    <p:sldLayoutId id="2147486727" r:id="rId7"/>
    <p:sldLayoutId id="2147486728" r:id="rId8"/>
    <p:sldLayoutId id="2147486729" r:id="rId9"/>
    <p:sldLayoutId id="2147486730" r:id="rId10"/>
    <p:sldLayoutId id="2147486731" r:id="rId11"/>
  </p:sldLayoutIdLst>
  <p:transition xmlns:p14="http://schemas.microsoft.com/office/powerpoint/2010/main">
    <p:random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DE6A6D-386E-A341-A496-C0A04BD929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0" r:id="rId1"/>
    <p:sldLayoutId id="2147486791" r:id="rId2"/>
    <p:sldLayoutId id="2147486792" r:id="rId3"/>
    <p:sldLayoutId id="2147486793" r:id="rId4"/>
    <p:sldLayoutId id="2147486794" r:id="rId5"/>
    <p:sldLayoutId id="2147486795" r:id="rId6"/>
    <p:sldLayoutId id="2147486796" r:id="rId7"/>
    <p:sldLayoutId id="2147486797" r:id="rId8"/>
    <p:sldLayoutId id="2147486798" r:id="rId9"/>
    <p:sldLayoutId id="2147486799" r:id="rId10"/>
    <p:sldLayoutId id="2147486800" r:id="rId1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3F8D7137-F511-7C4D-A0D0-85B8F6EF9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801" r:id="rId1"/>
    <p:sldLayoutId id="2147486732" r:id="rId2"/>
    <p:sldLayoutId id="2147486733" r:id="rId3"/>
    <p:sldLayoutId id="2147486734" r:id="rId4"/>
    <p:sldLayoutId id="2147486735" r:id="rId5"/>
    <p:sldLayoutId id="2147486736" r:id="rId6"/>
    <p:sldLayoutId id="2147486737" r:id="rId7"/>
    <p:sldLayoutId id="2147486738" r:id="rId8"/>
    <p:sldLayoutId id="2147486739" r:id="rId9"/>
    <p:sldLayoutId id="2147486740" r:id="rId10"/>
    <p:sldLayoutId id="2147486741" r:id="rId1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  <a:latin typeface="Arial" charset="0"/>
              </a:defRPr>
            </a:lvl1pPr>
          </a:lstStyle>
          <a:p>
            <a:pPr>
              <a:defRPr/>
            </a:pPr>
            <a:fld id="{2E9DD73E-B273-FD47-A1CF-586D13B24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2583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2" r:id="rId1"/>
    <p:sldLayoutId id="2147486803" r:id="rId2"/>
    <p:sldLayoutId id="2147486804" r:id="rId3"/>
    <p:sldLayoutId id="2147486805" r:id="rId4"/>
    <p:sldLayoutId id="2147486806" r:id="rId5"/>
    <p:sldLayoutId id="2147486807" r:id="rId6"/>
    <p:sldLayoutId id="2147486808" r:id="rId7"/>
    <p:sldLayoutId id="2147486809" r:id="rId8"/>
    <p:sldLayoutId id="2147486810" r:id="rId9"/>
    <p:sldLayoutId id="2147486811" r:id="rId10"/>
    <p:sldLayoutId id="2147486812" r:id="rId11"/>
  </p:sldLayoutIdLst>
  <p:transition xmlns:p14="http://schemas.microsoft.com/office/powerpoint/2010/main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239000" cy="11430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981200"/>
            <a:ext cx="6400800" cy="41148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3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  <a:latin typeface="Verdana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Verdana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  <a:latin typeface="Verdan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6426D13C-C85E-994F-94E7-941C76B56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813" r:id="rId1"/>
    <p:sldLayoutId id="2147486742" r:id="rId2"/>
    <p:sldLayoutId id="2147486743" r:id="rId3"/>
    <p:sldLayoutId id="2147486744" r:id="rId4"/>
    <p:sldLayoutId id="2147486745" r:id="rId5"/>
    <p:sldLayoutId id="2147486746" r:id="rId6"/>
    <p:sldLayoutId id="2147486747" r:id="rId7"/>
    <p:sldLayoutId id="2147486748" r:id="rId8"/>
    <p:sldLayoutId id="2147486749" r:id="rId9"/>
    <p:sldLayoutId id="2147486750" r:id="rId10"/>
    <p:sldLayoutId id="2147486751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716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716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8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5CBEDCE-108D-D945-8DC1-659CB2D3E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14" r:id="rId1"/>
    <p:sldLayoutId id="2147486815" r:id="rId2"/>
    <p:sldLayoutId id="2147486816" r:id="rId3"/>
    <p:sldLayoutId id="2147486817" r:id="rId4"/>
    <p:sldLayoutId id="2147486818" r:id="rId5"/>
    <p:sldLayoutId id="2147486819" r:id="rId6"/>
    <p:sldLayoutId id="2147486820" r:id="rId7"/>
    <p:sldLayoutId id="2147486821" r:id="rId8"/>
    <p:sldLayoutId id="2147486822" r:id="rId9"/>
    <p:sldLayoutId id="2147486823" r:id="rId10"/>
    <p:sldLayoutId id="21474868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78050EC5-2F97-2F49-84A4-E9732CC50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5" r:id="rId1"/>
    <p:sldLayoutId id="2147486826" r:id="rId2"/>
    <p:sldLayoutId id="2147486827" r:id="rId3"/>
    <p:sldLayoutId id="2147486828" r:id="rId4"/>
    <p:sldLayoutId id="2147486829" r:id="rId5"/>
    <p:sldLayoutId id="2147486830" r:id="rId6"/>
    <p:sldLayoutId id="2147486831" r:id="rId7"/>
    <p:sldLayoutId id="2147486832" r:id="rId8"/>
    <p:sldLayoutId id="2147486833" r:id="rId9"/>
    <p:sldLayoutId id="2147486834" r:id="rId10"/>
    <p:sldLayoutId id="2147486835" r:id="rId1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C0E87BA7-858F-804E-9C1E-EFAD7476D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836" r:id="rId1"/>
    <p:sldLayoutId id="2147486752" r:id="rId2"/>
    <p:sldLayoutId id="2147486753" r:id="rId3"/>
    <p:sldLayoutId id="2147486754" r:id="rId4"/>
    <p:sldLayoutId id="2147486755" r:id="rId5"/>
    <p:sldLayoutId id="2147486756" r:id="rId6"/>
    <p:sldLayoutId id="2147486757" r:id="rId7"/>
    <p:sldLayoutId id="2147486758" r:id="rId8"/>
    <p:sldLayoutId id="2147486759" r:id="rId9"/>
    <p:sldLayoutId id="2147486760" r:id="rId10"/>
    <p:sldLayoutId id="2147486761" r:id="rId1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FFFFFF">
                <a:alpha val="74998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162800" cy="4114800"/>
          </a:xfrm>
          <a:prstGeom prst="rect">
            <a:avLst/>
          </a:prstGeom>
          <a:noFill/>
          <a:ln>
            <a:noFill/>
          </a:ln>
          <a:effectLst>
            <a:outerShdw blurRad="38100" algn="ctr" rotWithShape="0">
              <a:srgbClr val="FFFFFF">
                <a:alpha val="75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97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opperplate Gothic Light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7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opperplate Gothic Light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7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opperplate Gothic Light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8BB26536-0DD2-3642-87D2-13B305BA9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7" r:id="rId1"/>
    <p:sldLayoutId id="2147486762" r:id="rId2"/>
    <p:sldLayoutId id="2147486763" r:id="rId3"/>
    <p:sldLayoutId id="2147486764" r:id="rId4"/>
    <p:sldLayoutId id="2147486765" r:id="rId5"/>
    <p:sldLayoutId id="2147486766" r:id="rId6"/>
    <p:sldLayoutId id="2147486767" r:id="rId7"/>
    <p:sldLayoutId id="2147486768" r:id="rId8"/>
    <p:sldLayoutId id="2147486769" r:id="rId9"/>
    <p:sldLayoutId id="2147486770" r:id="rId10"/>
    <p:sldLayoutId id="2147486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1434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4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4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4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4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5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5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5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5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5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5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5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5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5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5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6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6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6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6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6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6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6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6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6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6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7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7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7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7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7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7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7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7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7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7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8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8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8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8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8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8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8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8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8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8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9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9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9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9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9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9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9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9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9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39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40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40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40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40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40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40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40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1440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</p:grpSp>
      <p:sp>
        <p:nvSpPr>
          <p:cNvPr id="14339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4340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133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33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33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E20680E5-5A05-8E43-9D77-50320F4AD7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4344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6772" r:id="rId1"/>
    <p:sldLayoutId id="2147486649" r:id="rId2"/>
    <p:sldLayoutId id="2147486650" r:id="rId3"/>
    <p:sldLayoutId id="2147486651" r:id="rId4"/>
    <p:sldLayoutId id="2147486652" r:id="rId5"/>
    <p:sldLayoutId id="2147486653" r:id="rId6"/>
    <p:sldLayoutId id="2147486654" r:id="rId7"/>
    <p:sldLayoutId id="2147486655" r:id="rId8"/>
    <p:sldLayoutId id="2147486656" r:id="rId9"/>
    <p:sldLayoutId id="2147486657" r:id="rId10"/>
    <p:sldLayoutId id="21474866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Line 1026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595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8596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45861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5862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5863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EBBEF9F-D2BE-F142-9DB9-768E371B0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38600" name="Group 1032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38601" name="Oval 1033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02" name="Oval 1034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03" name="Oval 1035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04" name="Oval 1036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05" name="Oval 1037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06" name="Oval 1038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07" name="Oval 1039"/>
            <p:cNvSpPr>
              <a:spLocks noChangeArrowheads="1"/>
            </p:cNvSpPr>
            <p:nvPr/>
          </p:nvSpPr>
          <p:spPr bwMode="auto">
            <a:xfrm>
              <a:off x="5472" y="1072"/>
              <a:ext cx="74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08" name="Oval 1040"/>
            <p:cNvSpPr>
              <a:spLocks noChangeArrowheads="1"/>
            </p:cNvSpPr>
            <p:nvPr/>
          </p:nvSpPr>
          <p:spPr bwMode="auto">
            <a:xfrm>
              <a:off x="5136" y="1184"/>
              <a:ext cx="80" cy="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09" name="Oval 1041"/>
            <p:cNvSpPr>
              <a:spLocks noChangeArrowheads="1"/>
            </p:cNvSpPr>
            <p:nvPr/>
          </p:nvSpPr>
          <p:spPr bwMode="auto">
            <a:xfrm>
              <a:off x="5248" y="1184"/>
              <a:ext cx="79" cy="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10" name="Oval 1042"/>
            <p:cNvSpPr>
              <a:spLocks noChangeArrowheads="1"/>
            </p:cNvSpPr>
            <p:nvPr/>
          </p:nvSpPr>
          <p:spPr bwMode="auto">
            <a:xfrm>
              <a:off x="5360" y="1184"/>
              <a:ext cx="76" cy="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11" name="Oval 1043"/>
            <p:cNvSpPr>
              <a:spLocks noChangeArrowheads="1"/>
            </p:cNvSpPr>
            <p:nvPr/>
          </p:nvSpPr>
          <p:spPr bwMode="auto">
            <a:xfrm>
              <a:off x="5472" y="1184"/>
              <a:ext cx="74" cy="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12" name="Oval 1044"/>
            <p:cNvSpPr>
              <a:spLocks noChangeArrowheads="1"/>
            </p:cNvSpPr>
            <p:nvPr/>
          </p:nvSpPr>
          <p:spPr bwMode="auto">
            <a:xfrm>
              <a:off x="5584" y="1184"/>
              <a:ext cx="80" cy="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13" name="Oval 1045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14" name="Oval 1046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15" name="Oval 1047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16" name="Oval 1048"/>
            <p:cNvSpPr>
              <a:spLocks noChangeArrowheads="1"/>
            </p:cNvSpPr>
            <p:nvPr/>
          </p:nvSpPr>
          <p:spPr bwMode="auto">
            <a:xfrm>
              <a:off x="5472" y="1296"/>
              <a:ext cx="74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17" name="Oval 1049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18" name="Oval 1050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19" name="Oval 1051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20" name="Oval 1052"/>
            <p:cNvSpPr>
              <a:spLocks noChangeArrowheads="1"/>
            </p:cNvSpPr>
            <p:nvPr/>
          </p:nvSpPr>
          <p:spPr bwMode="auto">
            <a:xfrm>
              <a:off x="5472" y="1408"/>
              <a:ext cx="74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21" name="Oval 1053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22" name="Oval 1054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23" name="Oval 1055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24" name="Oval 1056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25" name="Oval 1057"/>
            <p:cNvSpPr>
              <a:spLocks noChangeArrowheads="1"/>
            </p:cNvSpPr>
            <p:nvPr/>
          </p:nvSpPr>
          <p:spPr bwMode="auto">
            <a:xfrm>
              <a:off x="5472" y="1520"/>
              <a:ext cx="74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26" name="Oval 1058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27" name="Oval 1059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28" name="Oval 1060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29" name="Oval 1061"/>
            <p:cNvSpPr>
              <a:spLocks noChangeArrowheads="1"/>
            </p:cNvSpPr>
            <p:nvPr/>
          </p:nvSpPr>
          <p:spPr bwMode="auto">
            <a:xfrm>
              <a:off x="5472" y="1632"/>
              <a:ext cx="74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30" name="Oval 1062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631" name="Oval 1063"/>
            <p:cNvSpPr>
              <a:spLocks noChangeArrowheads="1"/>
            </p:cNvSpPr>
            <p:nvPr/>
          </p:nvSpPr>
          <p:spPr bwMode="auto">
            <a:xfrm>
              <a:off x="5472" y="1744"/>
              <a:ext cx="74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9" r:id="rId1"/>
    <p:sldLayoutId id="2147486850" r:id="rId2"/>
    <p:sldLayoutId id="2147486851" r:id="rId3"/>
    <p:sldLayoutId id="2147486852" r:id="rId4"/>
    <p:sldLayoutId id="2147486853" r:id="rId5"/>
    <p:sldLayoutId id="2147486854" r:id="rId6"/>
    <p:sldLayoutId id="2147486855" r:id="rId7"/>
    <p:sldLayoutId id="2147486856" r:id="rId8"/>
    <p:sldLayoutId id="2147486857" r:id="rId9"/>
    <p:sldLayoutId id="2147486858" r:id="rId10"/>
    <p:sldLayoutId id="21474868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4450876-FCF6-7D46-80BF-FF1657984625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1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61" r:id="rId1"/>
    <p:sldLayoutId id="2147486862" r:id="rId2"/>
    <p:sldLayoutId id="2147486863" r:id="rId3"/>
    <p:sldLayoutId id="2147486864" r:id="rId4"/>
    <p:sldLayoutId id="2147486865" r:id="rId5"/>
    <p:sldLayoutId id="2147486866" r:id="rId6"/>
    <p:sldLayoutId id="2147486867" r:id="rId7"/>
    <p:sldLayoutId id="2147486868" r:id="rId8"/>
    <p:sldLayoutId id="2147486869" r:id="rId9"/>
    <p:sldLayoutId id="2147486870" r:id="rId10"/>
    <p:sldLayoutId id="21474868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62469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62471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62478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79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62476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77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474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5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8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D7178A9-9722-1A49-B6A8-79082BF91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773" r:id="rId1"/>
    <p:sldLayoutId id="2147486659" r:id="rId2"/>
    <p:sldLayoutId id="2147486660" r:id="rId3"/>
    <p:sldLayoutId id="2147486661" r:id="rId4"/>
    <p:sldLayoutId id="2147486662" r:id="rId5"/>
    <p:sldLayoutId id="2147486663" r:id="rId6"/>
    <p:sldLayoutId id="2147486664" r:id="rId7"/>
    <p:sldLayoutId id="2147486665" r:id="rId8"/>
    <p:sldLayoutId id="2147486666" r:id="rId9"/>
    <p:sldLayoutId id="2147486667" r:id="rId10"/>
    <p:sldLayoutId id="214748666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1026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8920" name="Rectangle 1027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Rectangle 1028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Rectangle 1029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Rectangle 1030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Rectangle 1031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Rectangle 1032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Rectangle 1033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Rectangle 1034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Rectangle 1035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Rectangle 1036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Rectangle 1037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Rectangle 1038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Rectangle 1039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Rectangle 1040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Rectangle 1041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5" name="Rectangle 1042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6" name="Rectangle 1043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Rectangle 1044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Rectangle 1045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Rectangle 1046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Rectangle 1047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Rectangle 1048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Rectangle 1049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Rectangle 1050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4" name="Rectangle 1051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5" name="Rectangle 1052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6" name="Rectangle 1053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7" name="Rectangle 1054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8" name="Rectangle 1055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Rectangle 1056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Rectangle 1057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1" name="Rectangle 1058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2" name="Rectangle 1059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3" name="Rectangle 1060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4" name="Rectangle 1061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5" name="Rectangle 1062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6" name="Rectangle 1063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7" name="Rectangle 1064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8" name="Rectangle 1065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9" name="Rectangle 1066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0" name="Rectangle 1067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1" name="Rectangle 1068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2" name="Rectangle 1069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3" name="Rectangle 1070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4" name="Rectangle 1071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5" name="Rectangle 1072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6" name="Rectangle 1073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7" name="Rectangle 1074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8" name="Rectangle 1075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9" name="Rectangle 1076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0" name="Rectangle 1077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1" name="Rectangle 1078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2" name="Rectangle 1079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3" name="Rectangle 1080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4" name="Rectangle 1081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5" name="Rectangle 1082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6" name="Rectangle 1083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7" name="Rectangle 1084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8" name="Rectangle 1085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9" name="Rectangle 1086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0" name="Rectangle 1087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1" name="Rectangle 1088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5" name="Rectangle 1089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6" name="Rectangle 109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83" name="Rectangle 109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84" name="Rectangle 10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85" name="Rectangle 10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Helvetica" charset="0"/>
              </a:defRPr>
            </a:lvl1pPr>
          </a:lstStyle>
          <a:p>
            <a:pPr>
              <a:defRPr/>
            </a:pPr>
            <a:fld id="{B1CF3457-DCF5-064E-B55D-4D8F16D3A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74" r:id="rId1"/>
    <p:sldLayoutId id="2147486669" r:id="rId2"/>
    <p:sldLayoutId id="2147486670" r:id="rId3"/>
    <p:sldLayoutId id="2147486671" r:id="rId4"/>
    <p:sldLayoutId id="2147486672" r:id="rId5"/>
    <p:sldLayoutId id="2147486673" r:id="rId6"/>
    <p:sldLayoutId id="2147486674" r:id="rId7"/>
    <p:sldLayoutId id="2147486675" r:id="rId8"/>
    <p:sldLayoutId id="2147486676" r:id="rId9"/>
    <p:sldLayoutId id="2147486677" r:id="rId10"/>
    <p:sldLayoutId id="2147486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n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52233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34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35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36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37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38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39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40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41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42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43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44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45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46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47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48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49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50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51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52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53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54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55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56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57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58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59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60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61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62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63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64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65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66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67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68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69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70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71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72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73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74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75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76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77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78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79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80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81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82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83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84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85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86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87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88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89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90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91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92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93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94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  <p:sp>
          <p:nvSpPr>
            <p:cNvPr id="52295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ea typeface="Osaka" charset="0"/>
                <a:cs typeface="Osaka" charset="0"/>
              </a:endParaRPr>
            </a:p>
          </p:txBody>
        </p:sp>
      </p:grpSp>
      <p:sp>
        <p:nvSpPr>
          <p:cNvPr id="52227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52228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133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33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33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845F7FEC-2161-7648-A7FB-6FEE9136E6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52232" name="Picture 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668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54281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82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83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84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85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86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87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88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89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90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91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92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93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94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95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96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97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98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99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00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01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02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03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04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05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06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07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08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09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10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11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12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13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14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15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16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17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18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19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20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21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22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23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24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25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26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27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28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29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30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31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32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33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34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35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36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37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38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39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40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41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42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343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54275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54276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9462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FFFFFF"/>
                </a:solidFill>
                <a:latin typeface="Helvetica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2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FFFFFF"/>
                </a:solidFill>
                <a:latin typeface="Helvetica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3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8B47B9B2-6B04-DC40-ADFE-4DCB566653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54280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6775" r:id="rId1"/>
    <p:sldLayoutId id="2147486681" r:id="rId2"/>
    <p:sldLayoutId id="2147486682" r:id="rId3"/>
    <p:sldLayoutId id="2147486683" r:id="rId4"/>
    <p:sldLayoutId id="2147486684" r:id="rId5"/>
    <p:sldLayoutId id="2147486685" r:id="rId6"/>
    <p:sldLayoutId id="2147486686" r:id="rId7"/>
    <p:sldLayoutId id="2147486687" r:id="rId8"/>
    <p:sldLayoutId id="2147486688" r:id="rId9"/>
    <p:sldLayoutId id="2147486689" r:id="rId10"/>
    <p:sldLayoutId id="2147486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2D4CB74-1E8C-674E-B146-B8051A921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91" r:id="rId1"/>
    <p:sldLayoutId id="2147486692" r:id="rId2"/>
    <p:sldLayoutId id="2147486693" r:id="rId3"/>
    <p:sldLayoutId id="2147486694" r:id="rId4"/>
    <p:sldLayoutId id="2147486695" r:id="rId5"/>
    <p:sldLayoutId id="2147486696" r:id="rId6"/>
    <p:sldLayoutId id="2147486697" r:id="rId7"/>
    <p:sldLayoutId id="2147486698" r:id="rId8"/>
    <p:sldLayoutId id="2147486699" r:id="rId9"/>
    <p:sldLayoutId id="2147486700" r:id="rId10"/>
    <p:sldLayoutId id="2147486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F08EA196-AFA1-A441-8DB0-144BFA365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776" r:id="rId1"/>
    <p:sldLayoutId id="2147486702" r:id="rId2"/>
    <p:sldLayoutId id="2147486703" r:id="rId3"/>
    <p:sldLayoutId id="2147486704" r:id="rId4"/>
    <p:sldLayoutId id="2147486705" r:id="rId5"/>
    <p:sldLayoutId id="2147486706" r:id="rId6"/>
    <p:sldLayoutId id="2147486707" r:id="rId7"/>
    <p:sldLayoutId id="2147486708" r:id="rId8"/>
    <p:sldLayoutId id="2147486709" r:id="rId9"/>
    <p:sldLayoutId id="2147486710" r:id="rId10"/>
    <p:sldLayoutId id="21474867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F0CEBF-CDAA-8E45-97BF-5D85E0FD9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77" r:id="rId1"/>
    <p:sldLayoutId id="2147486778" r:id="rId2"/>
    <p:sldLayoutId id="2147486779" r:id="rId3"/>
    <p:sldLayoutId id="2147486780" r:id="rId4"/>
    <p:sldLayoutId id="2147486781" r:id="rId5"/>
    <p:sldLayoutId id="2147486782" r:id="rId6"/>
    <p:sldLayoutId id="2147486783" r:id="rId7"/>
    <p:sldLayoutId id="2147486784" r:id="rId8"/>
    <p:sldLayoutId id="2147486785" r:id="rId9"/>
    <p:sldLayoutId id="2147486786" r:id="rId10"/>
    <p:sldLayoutId id="2147486787" r:id="rId1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96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1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Relationship Id="rId2" Type="http://schemas.openxmlformats.org/officeDocument/2006/relationships/notesSlide" Target="../notesSlides/notesSlide4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5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57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5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9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0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1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1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11.xml"/><Relationship Id="rId2" Type="http://schemas.openxmlformats.org/officeDocument/2006/relationships/notesSlide" Target="../notesSlides/notesSlide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075" y="685800"/>
            <a:ext cx="8229600" cy="2362200"/>
          </a:xfrm>
        </p:spPr>
        <p:txBody>
          <a:bodyPr/>
          <a:lstStyle/>
          <a:p>
            <a:pPr eaLnBrk="1" hangingPunct="1"/>
            <a:r>
              <a:rPr kumimoji="0" lang="en-US" sz="6600" b="1" dirty="0" err="1" smtClean="0">
                <a:latin typeface="Helvetica" charset="0"/>
                <a:ea typeface="Osaka" charset="0"/>
                <a:cs typeface="Osaka" charset="0"/>
              </a:rPr>
              <a:t>Eksejetikal</a:t>
            </a:r>
            <a:r>
              <a:rPr kumimoji="0" lang="en-US" sz="6600" b="1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sz="6600" b="1" dirty="0" err="1" smtClean="0">
                <a:latin typeface="Helvetica" charset="0"/>
                <a:ea typeface="Osaka" charset="0"/>
                <a:cs typeface="Osaka" charset="0"/>
              </a:rPr>
              <a:t>na</a:t>
            </a:r>
            <a:r>
              <a:rPr kumimoji="0" lang="en-US" sz="6600" b="1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sz="6600" b="1" dirty="0" err="1" smtClean="0">
                <a:latin typeface="Helvetica" charset="0"/>
                <a:ea typeface="Osaka" charset="0"/>
                <a:cs typeface="Osaka" charset="0"/>
              </a:rPr>
              <a:t>Pagbabalangkas</a:t>
            </a:r>
            <a:endParaRPr kumimoji="0" lang="en-US" sz="5400" dirty="0">
              <a:latin typeface="Helvetica" charset="0"/>
              <a:ea typeface="Osaka" charset="0"/>
              <a:cs typeface="Osaka" charset="0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ea typeface="Osaka" charset="0"/>
                <a:cs typeface="Osaka" charset="0"/>
              </a:rPr>
              <a:t>31</a:t>
            </a:r>
            <a:endParaRPr lang="en-US"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25190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573463"/>
            <a:ext cx="9144000" cy="1752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kumimoji="0" lang="en-US" sz="6600" b="1" dirty="0">
                <a:solidFill>
                  <a:srgbClr val="FFFFFF"/>
                </a:solidFill>
                <a:latin typeface="Arial" charset="0"/>
                <a:ea typeface="Osaka" charset="0"/>
                <a:cs typeface="Arial" charset="0"/>
              </a:rPr>
              <a:t>Part 1:</a:t>
            </a:r>
            <a:r>
              <a:rPr kumimoji="0" lang="en-US" sz="6600" b="1" dirty="0" smtClean="0">
                <a:solidFill>
                  <a:srgbClr val="FFFFFF"/>
                </a:solidFill>
                <a:latin typeface="Arial" charset="0"/>
                <a:ea typeface="Osaka" charset="0"/>
                <a:cs typeface="Arial" charset="0"/>
              </a:rPr>
              <a:t/>
            </a:r>
            <a:br>
              <a:rPr kumimoji="0" lang="en-US" sz="6600" b="1" dirty="0" smtClean="0">
                <a:solidFill>
                  <a:srgbClr val="FFFFFF"/>
                </a:solidFill>
                <a:latin typeface="Arial" charset="0"/>
                <a:ea typeface="Osaka" charset="0"/>
                <a:cs typeface="Arial" charset="0"/>
              </a:rPr>
            </a:br>
            <a:r>
              <a:rPr kumimoji="0" lang="en-US" sz="4400" b="1" dirty="0" err="1" smtClean="0">
                <a:latin typeface="Helvetica" charset="0"/>
                <a:ea typeface="Osaka" charset="0"/>
                <a:cs typeface="Osaka" charset="0"/>
              </a:rPr>
              <a:t>Paano</a:t>
            </a:r>
            <a:r>
              <a:rPr kumimoji="0" lang="en-US" sz="4400" b="1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sz="4400" b="1" dirty="0" err="1" smtClean="0">
                <a:latin typeface="Helvetica" charset="0"/>
                <a:ea typeface="Osaka" charset="0"/>
                <a:cs typeface="Osaka" charset="0"/>
              </a:rPr>
              <a:t>magbalangkas</a:t>
            </a:r>
            <a:r>
              <a:rPr kumimoji="0" lang="en-US" sz="4400" b="1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sz="4400" b="1" dirty="0" err="1" smtClean="0">
                <a:latin typeface="Helvetica" charset="0"/>
                <a:ea typeface="Osaka" charset="0"/>
                <a:cs typeface="Osaka" charset="0"/>
              </a:rPr>
              <a:t>batay</a:t>
            </a:r>
            <a:r>
              <a:rPr kumimoji="0" lang="en-US" sz="4400" b="1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sz="4400" b="1" dirty="0" err="1" smtClean="0">
                <a:latin typeface="Helvetica" charset="0"/>
                <a:ea typeface="Osaka" charset="0"/>
                <a:cs typeface="Osaka" charset="0"/>
              </a:rPr>
              <a:t>sa</a:t>
            </a:r>
            <a:r>
              <a:rPr kumimoji="0" lang="en-US" sz="4400" b="1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sz="4400" b="1" dirty="0" err="1" smtClean="0">
                <a:latin typeface="Helvetica" charset="0"/>
                <a:ea typeface="Osaka" charset="0"/>
                <a:cs typeface="Osaka" charset="0"/>
              </a:rPr>
              <a:t>teksto</a:t>
            </a:r>
            <a:endParaRPr kumimoji="0" lang="en-US" sz="4400" b="1" dirty="0">
              <a:latin typeface="Helvetica" charset="0"/>
              <a:ea typeface="Osaka" charset="0"/>
              <a:cs typeface="Osaka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1" name="Picture 3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618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  <a:solidFill>
            <a:srgbClr val="800080"/>
          </a:solidFill>
        </p:spPr>
        <p:txBody>
          <a:bodyPr/>
          <a:lstStyle/>
          <a:p>
            <a:pPr algn="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Matthew</a:t>
            </a:r>
            <a:r>
              <a:rPr lang="fr-FR" altLang="ja-JP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'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s Relational Pillars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46183" name="Rectangle 7"/>
          <p:cNvSpPr>
            <a:spLocks noChangeArrowheads="1"/>
          </p:cNvSpPr>
          <p:nvPr/>
        </p:nvSpPr>
        <p:spPr bwMode="auto">
          <a:xfrm>
            <a:off x="2895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5:23-24</a:t>
            </a:r>
            <a:endParaRPr lang="en-US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6184" name="Rectangle 8"/>
          <p:cNvSpPr>
            <a:spLocks noChangeArrowheads="1"/>
          </p:cNvSpPr>
          <p:nvPr/>
        </p:nvSpPr>
        <p:spPr bwMode="auto">
          <a:xfrm>
            <a:off x="0" y="31242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i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Ikaw</a:t>
            </a:r>
            <a:r>
              <a:rPr lang="en-US" sz="44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ay:</a:t>
            </a:r>
            <a:endParaRPr lang="en-US" sz="4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6185" name="Rectangle 9"/>
          <p:cNvSpPr>
            <a:spLocks noChangeArrowheads="1"/>
          </p:cNvSpPr>
          <p:nvPr/>
        </p:nvSpPr>
        <p:spPr bwMode="auto">
          <a:xfrm>
            <a:off x="0" y="41148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i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Isyu</a:t>
            </a:r>
            <a:r>
              <a:rPr lang="en-US" sz="44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:</a:t>
            </a:r>
            <a:endParaRPr lang="en-US" sz="4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6186" name="Rectangle 10"/>
          <p:cNvSpPr>
            <a:spLocks noChangeArrowheads="1"/>
          </p:cNvSpPr>
          <p:nvPr/>
        </p:nvSpPr>
        <p:spPr bwMode="auto">
          <a:xfrm>
            <a:off x="2895600" y="31242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May </a:t>
            </a:r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Sala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6188" name="Rectangle 12"/>
          <p:cNvSpPr>
            <a:spLocks noChangeArrowheads="1"/>
          </p:cNvSpPr>
          <p:nvPr/>
        </p:nvSpPr>
        <p:spPr bwMode="auto">
          <a:xfrm>
            <a:off x="2895600" y="4114800"/>
            <a:ext cx="3124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Pang</a:t>
            </a:r>
          </a:p>
          <a:p>
            <a:pPr eaLnBrk="1" hangingPunct="1"/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kalahatan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6192" name="Rectangle 16"/>
          <p:cNvSpPr>
            <a:spLocks noChangeArrowheads="1"/>
          </p:cNvSpPr>
          <p:nvPr/>
        </p:nvSpPr>
        <p:spPr bwMode="auto">
          <a:xfrm>
            <a:off x="457200" y="152400"/>
            <a:ext cx="8686800" cy="1143000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/>
        </p:spPr>
        <p:txBody>
          <a:bodyPr anchor="ctr"/>
          <a:lstStyle/>
          <a:p>
            <a:pPr algn="r" eaLnBrk="1" hangingPunct="1">
              <a:defRPr/>
            </a:pPr>
            <a:r>
              <a:rPr 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Pamanggit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Haligi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ni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Mateo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63179" name="Picture 15" descr="roman colum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06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6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6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6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83" grpId="0" build="p" autoUpdateAnimBg="0"/>
      <p:bldP spid="946184" grpId="0" build="p" autoUpdateAnimBg="0"/>
      <p:bldP spid="946185" grpId="0" build="p" autoUpdateAnimBg="0"/>
      <p:bldP spid="946186" grpId="0" build="p" autoUpdateAnimBg="0"/>
      <p:bldP spid="94618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cs typeface="+mj-cs"/>
              </a:rPr>
              <a:t>Mateo 5:23-24</a:t>
            </a:r>
          </a:p>
        </p:txBody>
      </p:sp>
      <p:pic>
        <p:nvPicPr>
          <p:cNvPr id="265219" name="Picture 4" descr="Altar-of-Burnt-Offeri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2179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9254" name="Picture 6" descr="logo_buisness_shakingh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2743200"/>
            <a:ext cx="18684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9255" name="AutoShape 7"/>
          <p:cNvSpPr>
            <a:spLocks noChangeArrowheads="1"/>
          </p:cNvSpPr>
          <p:nvPr/>
        </p:nvSpPr>
        <p:spPr bwMode="auto">
          <a:xfrm>
            <a:off x="5486400" y="1600200"/>
            <a:ext cx="3124200" cy="914400"/>
          </a:xfrm>
          <a:prstGeom prst="curvedDownArrow">
            <a:avLst>
              <a:gd name="adj1" fmla="val 68333"/>
              <a:gd name="adj2" fmla="val 13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49256" name="AutoShape 8"/>
          <p:cNvSpPr>
            <a:spLocks noChangeArrowheads="1"/>
          </p:cNvSpPr>
          <p:nvPr/>
        </p:nvSpPr>
        <p:spPr bwMode="auto">
          <a:xfrm rot="10800000">
            <a:off x="1981200" y="4876800"/>
            <a:ext cx="6781800" cy="914400"/>
          </a:xfrm>
          <a:prstGeom prst="curvedDownArrow">
            <a:avLst>
              <a:gd name="adj1" fmla="val 148333"/>
              <a:gd name="adj2" fmla="val 29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9" name="Picture 6" descr="logo_buisness_shakingh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708275"/>
            <a:ext cx="18684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4" name="Rectangle 1"/>
          <p:cNvSpPr>
            <a:spLocks noChangeArrowheads="1"/>
          </p:cNvSpPr>
          <p:nvPr/>
        </p:nvSpPr>
        <p:spPr bwMode="auto">
          <a:xfrm>
            <a:off x="5795963" y="2708275"/>
            <a:ext cx="1296987" cy="2233613"/>
          </a:xfrm>
          <a:prstGeom prst="rect">
            <a:avLst/>
          </a:prstGeom>
          <a:solidFill>
            <a:srgbClr val="000514"/>
          </a:solidFill>
          <a:ln w="9525">
            <a:solidFill>
              <a:srgbClr val="01000A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4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5" grpId="0" animBg="1"/>
      <p:bldP spid="9492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5" name="Picture 3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5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  <a:solidFill>
            <a:srgbClr val="800080"/>
          </a:solidFill>
        </p:spPr>
        <p:txBody>
          <a:bodyPr/>
          <a:lstStyle/>
          <a:p>
            <a:pPr algn="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Matthew</a:t>
            </a:r>
            <a:r>
              <a:rPr lang="fr-FR" altLang="ja-JP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'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s Relational Pillars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2895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5:23-24</a:t>
            </a:r>
            <a:endParaRPr lang="en-US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9318" name="Rectangle 6"/>
          <p:cNvSpPr>
            <a:spLocks noChangeArrowheads="1"/>
          </p:cNvSpPr>
          <p:nvPr/>
        </p:nvSpPr>
        <p:spPr bwMode="auto">
          <a:xfrm>
            <a:off x="0" y="31242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i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Ikaw</a:t>
            </a:r>
            <a:r>
              <a:rPr lang="en-US" sz="44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ay:</a:t>
            </a:r>
            <a:endParaRPr lang="en-US" sz="4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0" y="4132263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i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Isyu</a:t>
            </a:r>
            <a:r>
              <a:rPr lang="en-US" sz="44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:</a:t>
            </a:r>
            <a:endParaRPr lang="en-US" sz="4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2895600" y="31242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May </a:t>
            </a:r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Sala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5401" name="Rectangle 9"/>
          <p:cNvSpPr>
            <a:spLocks noChangeArrowheads="1"/>
          </p:cNvSpPr>
          <p:nvPr/>
        </p:nvSpPr>
        <p:spPr bwMode="auto">
          <a:xfrm>
            <a:off x="6324600" y="3106738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Naapi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9322" name="Rectangle 10"/>
          <p:cNvSpPr>
            <a:spLocks noChangeArrowheads="1"/>
          </p:cNvSpPr>
          <p:nvPr/>
        </p:nvSpPr>
        <p:spPr bwMode="auto">
          <a:xfrm>
            <a:off x="2895600" y="4132263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Pang</a:t>
            </a:r>
          </a:p>
          <a:p>
            <a:pPr eaLnBrk="1" hangingPunct="1"/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kalahatan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5403" name="Rectangle 11"/>
          <p:cNvSpPr>
            <a:spLocks noChangeArrowheads="1"/>
          </p:cNvSpPr>
          <p:nvPr/>
        </p:nvSpPr>
        <p:spPr bwMode="auto">
          <a:xfrm>
            <a:off x="6248400" y="4114800"/>
            <a:ext cx="3124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Kasalanan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5404" name="Rectangle 12"/>
          <p:cNvSpPr>
            <a:spLocks noChangeArrowheads="1"/>
          </p:cNvSpPr>
          <p:nvPr/>
        </p:nvSpPr>
        <p:spPr bwMode="auto">
          <a:xfrm>
            <a:off x="6324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18:15-17</a:t>
            </a:r>
            <a:endParaRPr lang="en-US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5406" name="Rectangle 14"/>
          <p:cNvSpPr>
            <a:spLocks noChangeArrowheads="1"/>
          </p:cNvSpPr>
          <p:nvPr/>
        </p:nvSpPr>
        <p:spPr bwMode="auto">
          <a:xfrm>
            <a:off x="457200" y="152400"/>
            <a:ext cx="8686800" cy="1143000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/>
        </p:spPr>
        <p:txBody>
          <a:bodyPr anchor="ctr"/>
          <a:lstStyle/>
          <a:p>
            <a:pPr algn="r" eaLnBrk="1" hangingPunct="1">
              <a:defRPr/>
            </a:pPr>
            <a:r>
              <a:rPr 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Pamanggit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Haligi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ni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Mateo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69326" name="Picture 13" descr="roman colum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06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5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401" grpId="0" build="p" autoUpdateAnimBg="0"/>
      <p:bldP spid="955403" grpId="0" build="p" autoUpdateAnimBg="0"/>
      <p:bldP spid="95540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3644900"/>
            <a:ext cx="4211637" cy="3213100"/>
          </a:xfrm>
          <a:solidFill>
            <a:srgbClr val="000514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Paano</a:t>
            </a:r>
            <a:r>
              <a:rPr lang="en-US" sz="40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natin</a:t>
            </a:r>
            <a:r>
              <a:rPr lang="en-US" sz="40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FFFF43"/>
                </a:solidFill>
                <a:latin typeface="Arial" charset="0"/>
                <a:ea typeface="ＭＳ Ｐゴシック" charset="0"/>
              </a:rPr>
              <a:t>ibalik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sa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tamang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paraan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ang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mga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nagkasala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na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Kristiyano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271362" name="Picture 2" descr="mending_your_broken_hear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357563"/>
            <a:ext cx="491066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unsetCoup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ghting cou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err="1" smtClean="0">
                <a:solidFill>
                  <a:srgbClr val="FFFFFF"/>
                </a:solidFill>
                <a:cs typeface="Arial" charset="0"/>
              </a:rPr>
              <a:t>Ang</a:t>
            </a:r>
            <a:r>
              <a:rPr lang="en-US" sz="3600" b="1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cs typeface="Arial" charset="0"/>
              </a:rPr>
              <a:t>Unang</a:t>
            </a:r>
            <a:r>
              <a:rPr lang="en-US" sz="3600" b="1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cs typeface="Arial" charset="0"/>
              </a:rPr>
              <a:t>Tanong</a:t>
            </a:r>
            <a:r>
              <a:rPr lang="en-US" sz="3600" b="1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cs typeface="Arial" charset="0"/>
              </a:rPr>
              <a:t>natin</a:t>
            </a:r>
            <a:r>
              <a:rPr lang="en-US" sz="3600" b="1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cs typeface="Arial" charset="0"/>
              </a:rPr>
              <a:t>ngayon</a:t>
            </a:r>
            <a:r>
              <a:rPr lang="en-US" sz="3600" b="1" i="1" dirty="0" smtClean="0">
                <a:solidFill>
                  <a:srgbClr val="FFFFFF"/>
                </a:solidFill>
                <a:cs typeface="Arial" charset="0"/>
              </a:rPr>
              <a:t> (</a:t>
            </a:r>
            <a:r>
              <a:rPr lang="en-US" sz="3600" b="1" i="1" dirty="0" err="1" smtClean="0">
                <a:solidFill>
                  <a:srgbClr val="FFFFFF"/>
                </a:solidFill>
                <a:cs typeface="Arial" charset="0"/>
              </a:rPr>
              <a:t>para</a:t>
            </a:r>
            <a:r>
              <a:rPr lang="en-US" sz="3600" b="1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cs typeface="Arial" charset="0"/>
              </a:rPr>
              <a:t>sa</a:t>
            </a:r>
            <a:r>
              <a:rPr lang="en-US" sz="3600" b="1" i="1" dirty="0" smtClean="0">
                <a:solidFill>
                  <a:srgbClr val="FFFFFF"/>
                </a:solidFill>
                <a:cs typeface="Arial" charset="0"/>
              </a:rPr>
              <a:t> b.15-17)</a:t>
            </a:r>
            <a:endParaRPr lang="en-US" sz="3200" dirty="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71368" name="Text Box 15"/>
          <p:cNvSpPr txBox="1">
            <a:spLocks noChangeArrowheads="1"/>
          </p:cNvSpPr>
          <p:nvPr/>
        </p:nvSpPr>
        <p:spPr bwMode="auto">
          <a:xfrm>
            <a:off x="8459788" y="692150"/>
            <a:ext cx="715962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WordArt 4"/>
          <p:cNvSpPr>
            <a:spLocks noChangeArrowheads="1" noChangeShapeType="1" noTextEdit="1"/>
          </p:cNvSpPr>
          <p:nvPr/>
        </p:nvSpPr>
        <p:spPr bwMode="auto">
          <a:xfrm>
            <a:off x="0" y="1196975"/>
            <a:ext cx="5867400" cy="2514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315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DEDEF"/>
                </a:solidFill>
                <a:effectLst>
                  <a:outerShdw blurRad="50800" dist="40000" dir="5400000" algn="tl" rotWithShape="0">
                    <a:srgbClr val="000000">
                      <a:alpha val="32999"/>
                    </a:srgbClr>
                  </a:outerShdw>
                </a:effectLst>
                <a:latin typeface="Impact"/>
                <a:ea typeface="Impact"/>
                <a:cs typeface="Impact"/>
              </a:rPr>
              <a:t>Ang</a:t>
            </a:r>
            <a:r>
              <a:rPr lang="en-US" sz="3600" b="1" kern="10" dirty="0" smtClean="0">
                <a:ln w="315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DEDEF"/>
                </a:solidFill>
                <a:effectLst>
                  <a:outerShdw blurRad="50800" dist="40000" dir="5400000" algn="tl" rotWithShape="0">
                    <a:srgbClr val="000000">
                      <a:alpha val="32999"/>
                    </a:srgbClr>
                  </a:outerShdw>
                </a:effectLst>
                <a:latin typeface="Impact"/>
                <a:ea typeface="Impact"/>
                <a:cs typeface="Impact"/>
              </a:rPr>
              <a:t> </a:t>
            </a:r>
            <a:r>
              <a:rPr lang="en-US" sz="3600" b="1" kern="10" dirty="0" err="1" smtClean="0">
                <a:ln w="315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DEDEF"/>
                </a:solidFill>
                <a:effectLst>
                  <a:outerShdw blurRad="50800" dist="40000" dir="5400000" algn="tl" rotWithShape="0">
                    <a:srgbClr val="000000">
                      <a:alpha val="32999"/>
                    </a:srgbClr>
                  </a:outerShdw>
                </a:effectLst>
                <a:latin typeface="Impact"/>
                <a:ea typeface="Impact"/>
                <a:cs typeface="Impact"/>
              </a:rPr>
              <a:t>Halaga</a:t>
            </a:r>
            <a:r>
              <a:rPr lang="en-US" sz="3600" b="1" kern="10" dirty="0" smtClean="0">
                <a:ln w="315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DEDEF"/>
                </a:solidFill>
                <a:effectLst>
                  <a:outerShdw blurRad="50800" dist="40000" dir="5400000" algn="tl" rotWithShape="0">
                    <a:srgbClr val="000000">
                      <a:alpha val="32999"/>
                    </a:srgbClr>
                  </a:outerShdw>
                </a:effectLst>
                <a:latin typeface="Impact"/>
                <a:ea typeface="Impact"/>
                <a:cs typeface="Impact"/>
              </a:rPr>
              <a:t> </a:t>
            </a:r>
            <a:r>
              <a:rPr lang="en-US" sz="3600" b="1" kern="10" dirty="0" err="1" smtClean="0">
                <a:ln w="315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DEDEF"/>
                </a:solidFill>
                <a:effectLst>
                  <a:outerShdw blurRad="50800" dist="40000" dir="5400000" algn="tl" rotWithShape="0">
                    <a:srgbClr val="000000">
                      <a:alpha val="32999"/>
                    </a:srgbClr>
                  </a:outerShdw>
                </a:effectLst>
                <a:latin typeface="Impact"/>
                <a:ea typeface="Impact"/>
                <a:cs typeface="Impact"/>
              </a:rPr>
              <a:t>ng</a:t>
            </a:r>
            <a:endParaRPr lang="en-US" sz="3600" b="1" kern="10" dirty="0">
              <a:ln w="31550">
                <a:solidFill>
                  <a:srgbClr val="000000"/>
                </a:solidFill>
                <a:round/>
                <a:headEnd/>
                <a:tailEnd/>
              </a:ln>
              <a:solidFill>
                <a:srgbClr val="EDEDEF"/>
              </a:solidFill>
              <a:effectLst>
                <a:outerShdw blurRad="50800" dist="40000" dir="5400000" algn="tl" rotWithShape="0">
                  <a:srgbClr val="000000">
                    <a:alpha val="32999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1800" y="1517585"/>
            <a:ext cx="5184576" cy="64479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1300" b="1" dirty="0">
                <a:ln w="12700">
                  <a:solidFill>
                    <a:srgbClr val="FFCC66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Mateo </a:t>
            </a:r>
            <a:r>
              <a:rPr 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18</a:t>
            </a:r>
            <a:endParaRPr lang="en-US" sz="40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73412" name="WordArt 5"/>
          <p:cNvSpPr>
            <a:spLocks noChangeArrowheads="1" noChangeShapeType="1" noTextEdit="1"/>
          </p:cNvSpPr>
          <p:nvPr/>
        </p:nvSpPr>
        <p:spPr bwMode="auto">
          <a:xfrm>
            <a:off x="6192838" y="1125538"/>
            <a:ext cx="2700337" cy="2590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Isa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  <a:ea typeface="Impact"/>
              <a:cs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50" y="4292600"/>
            <a:ext cx="2160588" cy="255454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1 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4000" b="1" dirty="0" err="1" smtClean="0">
                <a:solidFill>
                  <a:srgbClr val="FFFFFF"/>
                </a:solidFill>
                <a:latin typeface="Arial" charset="0"/>
              </a:rPr>
              <a:t>Ang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 Bata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(1-9)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975" y="4292600"/>
            <a:ext cx="2160588" cy="255454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1 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4000" b="1" dirty="0" err="1" smtClean="0">
                <a:solidFill>
                  <a:srgbClr val="FFFFFF"/>
                </a:solidFill>
                <a:latin typeface="Arial" charset="0"/>
              </a:rPr>
              <a:t>Ang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charset="0"/>
              </a:rPr>
              <a:t>Tupa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(10-14)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292600"/>
            <a:ext cx="2160588" cy="255454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1 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May </a:t>
            </a:r>
            <a:r>
              <a:rPr lang="en-US" sz="4000" b="1" dirty="0" err="1" smtClean="0">
                <a:solidFill>
                  <a:srgbClr val="FFFFFF"/>
                </a:solidFill>
                <a:latin typeface="Arial" charset="0"/>
              </a:rPr>
              <a:t>Sala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(15-20)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4025" y="4292600"/>
            <a:ext cx="2160588" cy="255454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1 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May </a:t>
            </a:r>
            <a:r>
              <a:rPr lang="en-US" sz="4000" b="1" dirty="0" err="1" smtClean="0">
                <a:solidFill>
                  <a:srgbClr val="FFFFFF"/>
                </a:solidFill>
                <a:latin typeface="Arial" charset="0"/>
              </a:rPr>
              <a:t>Utang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(21-35)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764463" y="-26988"/>
            <a:ext cx="1364526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FF"/>
                </a:solidFill>
                <a:cs typeface="Arial" charset="0"/>
              </a:rPr>
              <a:t>34a</a:t>
            </a:r>
            <a:br>
              <a:rPr lang="en-US" b="1" kern="0" dirty="0" smtClean="0">
                <a:solidFill>
                  <a:srgbClr val="FFFFFF"/>
                </a:solidFill>
                <a:cs typeface="Arial" charset="0"/>
              </a:rPr>
            </a:br>
            <a:r>
              <a:rPr lang="en-US" b="1" kern="0" dirty="0" err="1" smtClean="0">
                <a:solidFill>
                  <a:srgbClr val="FFFFFF"/>
                </a:solidFill>
                <a:cs typeface="Arial" charset="0"/>
              </a:rPr>
              <a:t>Layunin</a:t>
            </a:r>
            <a:endParaRPr lang="en-US" kern="0" dirty="0" smtClean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76" name="AutoShape 1068"/>
          <p:cNvSpPr>
            <a:spLocks noChangeArrowheads="1"/>
          </p:cNvSpPr>
          <p:nvPr/>
        </p:nvSpPr>
        <p:spPr bwMode="auto">
          <a:xfrm>
            <a:off x="0" y="3352800"/>
            <a:ext cx="6400800" cy="3505200"/>
          </a:xfrm>
          <a:prstGeom prst="rightArrowCallout">
            <a:avLst>
              <a:gd name="adj1" fmla="val 25000"/>
              <a:gd name="adj2" fmla="val 25000"/>
              <a:gd name="adj3" fmla="val 30435"/>
              <a:gd name="adj4" fmla="val 66667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33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sz="3600" b="1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Mateo </a:t>
            </a:r>
            <a:r>
              <a:rPr kumimoji="0" lang="en-US" sz="36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18:15-</a:t>
            </a:r>
            <a:r>
              <a:rPr kumimoji="0" lang="en-US" sz="3600" b="1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20 (ADB 1905)</a:t>
            </a:r>
            <a:endParaRPr kumimoji="0" lang="en-US" b="1" dirty="0">
              <a:solidFill>
                <a:schemeClr val="tx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8074" name="AutoShape 1066"/>
          <p:cNvSpPr>
            <a:spLocks noChangeArrowheads="1"/>
          </p:cNvSpPr>
          <p:nvPr/>
        </p:nvSpPr>
        <p:spPr bwMode="auto">
          <a:xfrm>
            <a:off x="0" y="838200"/>
            <a:ext cx="6400800" cy="3505200"/>
          </a:xfrm>
          <a:prstGeom prst="rightArrowCallout">
            <a:avLst>
              <a:gd name="adj1" fmla="val 25000"/>
              <a:gd name="adj2" fmla="val 25000"/>
              <a:gd name="adj3" fmla="val 30435"/>
              <a:gd name="adj4" fmla="val 6666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71" name="Rectangle 1063"/>
          <p:cNvSpPr>
            <a:spLocks noChangeArrowheads="1"/>
          </p:cNvSpPr>
          <p:nvPr/>
        </p:nvSpPr>
        <p:spPr bwMode="auto">
          <a:xfrm>
            <a:off x="34925" y="838200"/>
            <a:ext cx="9144000" cy="6019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15 At kung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magkasala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laban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iyo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kapatid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mo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pumaroon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ka, at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ipakilala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mo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kaniya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kaniyang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kasalanan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ikaw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at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siyang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magisa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: kung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ikaw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ay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pakinggan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niya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ay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nagwagi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ka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iyong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kapatid.16 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Datapuwa't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kung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hindi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ka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niya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pakinggan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ay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magsama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ka pa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isa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dalawa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upang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bibig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dalawang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saksi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tatlo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ay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mapagtibay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bawa't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salita.17 At kung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ayaw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niyang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pakinggan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sila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ay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sabihin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mo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iglesia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: at kung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ayaw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rin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niyang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pakinggan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iglesia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ay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ipalagay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mo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siyang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tulad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Gentil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at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maniningil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buwis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.18 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Katotohanang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sinasabi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inyo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lahat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mga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bagay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inyong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talian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lupa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ay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tatalian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langit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: at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lahat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mga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bagay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inyong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kalagan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lupa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ay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kakalagan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langit.19 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Muling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sinasabi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inyo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kung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pagkasunduan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dalawa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inyo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lupa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nauukol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anomang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bagay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kanilang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hihingin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ay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gagawin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kanila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aking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Ama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langit.20 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Sapagka't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kung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nagkakatipon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dalawa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tatlo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aking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pangalan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ay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naroroon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ako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gitna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nila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.</a:t>
            </a:r>
            <a:endParaRPr kumimoji="1" lang="en-US" sz="23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68075" name="AutoShape 1067"/>
          <p:cNvSpPr>
            <a:spLocks noChangeArrowheads="1"/>
          </p:cNvSpPr>
          <p:nvPr/>
        </p:nvSpPr>
        <p:spPr bwMode="auto">
          <a:xfrm>
            <a:off x="5715000" y="914400"/>
            <a:ext cx="3429000" cy="2971800"/>
          </a:xfrm>
          <a:prstGeom prst="verticalScroll">
            <a:avLst>
              <a:gd name="adj" fmla="val 125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72" name="Rectangle 1064"/>
          <p:cNvSpPr>
            <a:spLocks noChangeArrowheads="1"/>
          </p:cNvSpPr>
          <p:nvPr/>
        </p:nvSpPr>
        <p:spPr bwMode="auto">
          <a:xfrm>
            <a:off x="6096000" y="1371600"/>
            <a:ext cx="2819400" cy="2438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Paano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Ibabalik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/>
            </a:r>
            <a:b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15-17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1068077" name="AutoShape 1069"/>
          <p:cNvSpPr>
            <a:spLocks noChangeArrowheads="1"/>
          </p:cNvSpPr>
          <p:nvPr/>
        </p:nvSpPr>
        <p:spPr bwMode="auto">
          <a:xfrm>
            <a:off x="5715000" y="3886200"/>
            <a:ext cx="3429000" cy="2895600"/>
          </a:xfrm>
          <a:prstGeom prst="verticalScroll">
            <a:avLst>
              <a:gd name="adj" fmla="val 12500"/>
            </a:avLst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78" name="Rectangle 1070"/>
          <p:cNvSpPr>
            <a:spLocks noChangeArrowheads="1"/>
          </p:cNvSpPr>
          <p:nvPr/>
        </p:nvSpPr>
        <p:spPr bwMode="auto">
          <a:xfrm>
            <a:off x="6019800" y="4191000"/>
            <a:ext cx="2819400" cy="2438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Bakit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Ibabalik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/>
            </a:r>
            <a:b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18-20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76" grpId="0" animBg="1"/>
      <p:bldP spid="1068074" grpId="0" animBg="1"/>
      <p:bldP spid="1068075" grpId="0" animBg="1"/>
      <p:bldP spid="1068072" grpId="0" build="p" autoUpdateAnimBg="0"/>
      <p:bldP spid="1068077" grpId="0" animBg="1"/>
      <p:bldP spid="106807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77506" name="Picture 1" descr="reconcili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388" y="2420938"/>
            <a:ext cx="42656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25400" y="260350"/>
            <a:ext cx="47625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4188" indent="-4841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000" b="1" dirty="0">
                <a:latin typeface="Arial" charset="0"/>
              </a:rPr>
              <a:t>I.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Ang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tamang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rial" charset="0"/>
              </a:rPr>
              <a:t>paraan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na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dapat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gawin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Iglesia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sa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rial" charset="0"/>
              </a:rPr>
              <a:t>pagbalik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nagkasalang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Kristiyano</a:t>
            </a:r>
            <a:r>
              <a:rPr lang="en-US" sz="4000" b="1" dirty="0" smtClean="0">
                <a:latin typeface="Arial" charset="0"/>
              </a:rPr>
              <a:t> ay </a:t>
            </a:r>
            <a:r>
              <a:rPr lang="en-US" sz="4000" b="1" dirty="0" err="1" smtClean="0">
                <a:latin typeface="Arial" charset="0"/>
              </a:rPr>
              <a:t>ang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rial" charset="0"/>
              </a:rPr>
              <a:t>pagtago</a:t>
            </a:r>
            <a:r>
              <a:rPr lang="en-US" sz="4000" b="1" dirty="0" smtClean="0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rial" charset="0"/>
              </a:rPr>
              <a:t>nito</a:t>
            </a:r>
            <a:r>
              <a:rPr lang="en-US" sz="4000" b="1" dirty="0" smtClean="0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rial" charset="0"/>
              </a:rPr>
              <a:t>sa</a:t>
            </a:r>
            <a:r>
              <a:rPr lang="en-US" sz="4000" b="1" dirty="0" smtClean="0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rial" charset="0"/>
              </a:rPr>
              <a:t>mga</a:t>
            </a:r>
            <a:r>
              <a:rPr lang="en-US" sz="4000" b="1" dirty="0" smtClean="0">
                <a:solidFill>
                  <a:srgbClr val="3366FF"/>
                </a:solidFill>
                <a:latin typeface="Arial" charset="0"/>
              </a:rPr>
              <a:t> piling </a:t>
            </a:r>
            <a:r>
              <a:rPr lang="en-US" sz="4000" b="1" dirty="0" err="1" smtClean="0">
                <a:solidFill>
                  <a:srgbClr val="3366FF"/>
                </a:solidFill>
                <a:latin typeface="Arial" charset="0"/>
              </a:rPr>
              <a:t>tao</a:t>
            </a:r>
            <a:r>
              <a:rPr lang="en-US" sz="4000" b="1" dirty="0" smtClean="0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rial" charset="0"/>
              </a:rPr>
              <a:t>lamang</a:t>
            </a:r>
            <a:r>
              <a:rPr lang="en-US" sz="4000" b="1" dirty="0" smtClean="0">
                <a:latin typeface="Arial" charset="0"/>
              </a:rPr>
              <a:t>. </a:t>
            </a:r>
            <a:r>
              <a:rPr lang="en-US" altLang="ja-JP" sz="4000" b="1" dirty="0" smtClean="0">
                <a:latin typeface="Arial" charset="0"/>
              </a:rPr>
              <a:t>(</a:t>
            </a:r>
            <a:r>
              <a:rPr lang="en-US" altLang="ja-JP" sz="4000" b="1" dirty="0">
                <a:latin typeface="Arial" charset="0"/>
              </a:rPr>
              <a:t>15-17).</a:t>
            </a:r>
            <a:r>
              <a:rPr lang="en-US" altLang="ja-JP" sz="3200" b="1" dirty="0"/>
              <a:t> </a:t>
            </a:r>
            <a:endParaRPr lang="en-US" sz="3200" b="1" dirty="0"/>
          </a:p>
        </p:txBody>
      </p:sp>
      <p:sp>
        <p:nvSpPr>
          <p:cNvPr id="277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37288"/>
            <a:ext cx="8820150" cy="620712"/>
          </a:xfrm>
        </p:spPr>
        <p:txBody>
          <a:bodyPr/>
          <a:lstStyle/>
          <a:p>
            <a:pPr algn="r" eaLnBrk="1" hangingPunct="1"/>
            <a:r>
              <a:rPr lang="en-US" sz="2800" b="1" i="1" dirty="0" err="1" smtClean="0">
                <a:latin typeface="Arial" charset="0"/>
                <a:ea typeface="ＭＳ Ｐゴシック" charset="0"/>
              </a:rPr>
              <a:t>Ang</a:t>
            </a:r>
            <a:r>
              <a:rPr lang="en-US" sz="2800" b="1" i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2800" b="1" i="1" dirty="0" err="1" smtClean="0">
                <a:latin typeface="Arial" charset="0"/>
                <a:ea typeface="ＭＳ Ｐゴシック" charset="0"/>
              </a:rPr>
              <a:t>Punto</a:t>
            </a:r>
            <a:r>
              <a:rPr lang="en-US" sz="2800" b="1" i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2800" b="1" i="1" dirty="0" err="1" smtClean="0">
                <a:latin typeface="Arial" charset="0"/>
                <a:ea typeface="ＭＳ Ｐゴシック" charset="0"/>
              </a:rPr>
              <a:t>ng</a:t>
            </a:r>
            <a:r>
              <a:rPr lang="en-US" sz="2800" b="1" i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2800" b="1" i="1" dirty="0" err="1" smtClean="0">
                <a:latin typeface="Arial" charset="0"/>
                <a:ea typeface="ＭＳ Ｐゴシック" charset="0"/>
              </a:rPr>
              <a:t>Bersikulo</a:t>
            </a:r>
            <a:r>
              <a:rPr lang="en-US" sz="2800" b="1" i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2800" b="1" i="1" dirty="0">
                <a:latin typeface="Arial" charset="0"/>
                <a:ea typeface="ＭＳ Ｐゴシック" charset="0"/>
              </a:rPr>
              <a:t>15-17</a:t>
            </a:r>
            <a:endParaRPr lang="en-US" sz="2800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77509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34c</a:t>
            </a:r>
            <a:endParaRPr lang="en-US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010400" cy="1524000"/>
          </a:xfrm>
          <a:effectLst>
            <a:outerShdw blurRad="25400" dist="38099" dir="2700000" algn="ctr" rotWithShape="0">
              <a:srgbClr val="FFFFFF">
                <a:alpha val="99962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6600" b="1" dirty="0" err="1" smtClean="0">
                <a:latin typeface="Verdana" charset="0"/>
                <a:ea typeface="Osaka" charset="0"/>
                <a:cs typeface="Osaka" charset="0"/>
              </a:rPr>
              <a:t>Ang</a:t>
            </a:r>
            <a:r>
              <a:rPr lang="en-US" sz="6600" b="1" dirty="0" smtClean="0">
                <a:latin typeface="Verdana" charset="0"/>
                <a:ea typeface="Osaka" charset="0"/>
                <a:cs typeface="Osaka" charset="0"/>
              </a:rPr>
              <a:t> </a:t>
            </a:r>
            <a:r>
              <a:rPr lang="en-US" sz="6600" b="1" dirty="0" err="1" smtClean="0">
                <a:latin typeface="Verdana" charset="0"/>
                <a:ea typeface="Osaka" charset="0"/>
                <a:cs typeface="Osaka" charset="0"/>
              </a:rPr>
              <a:t>Ating</a:t>
            </a:r>
            <a:r>
              <a:rPr lang="en-US" sz="6600" b="1" dirty="0" smtClean="0">
                <a:latin typeface="Verdana" charset="0"/>
                <a:ea typeface="Osaka" charset="0"/>
                <a:cs typeface="Osaka" charset="0"/>
              </a:rPr>
              <a:t> </a:t>
            </a:r>
            <a:r>
              <a:rPr lang="en-US" sz="6600" b="1" dirty="0" err="1" smtClean="0">
                <a:latin typeface="Verdana" charset="0"/>
                <a:ea typeface="Osaka" charset="0"/>
                <a:cs typeface="Osaka" charset="0"/>
              </a:rPr>
              <a:t>Layunin</a:t>
            </a:r>
            <a:r>
              <a:rPr lang="en-US" sz="6600" b="1" dirty="0" smtClean="0">
                <a:latin typeface="Verdana" charset="0"/>
                <a:ea typeface="Osaka" charset="0"/>
                <a:cs typeface="Osaka" charset="0"/>
              </a:rPr>
              <a:t>:</a:t>
            </a:r>
            <a:endParaRPr lang="en-US" dirty="0"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1070084" name="WordArt 4"/>
          <p:cNvSpPr>
            <a:spLocks noChangeArrowheads="1" noChangeShapeType="1" noTextEdit="1"/>
          </p:cNvSpPr>
          <p:nvPr/>
        </p:nvSpPr>
        <p:spPr bwMode="auto">
          <a:xfrm>
            <a:off x="453008" y="1305272"/>
            <a:ext cx="8367464" cy="457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77800">
                    <a:schemeClr val="bg1"/>
                  </a:glow>
                </a:effectLst>
                <a:latin typeface="Impact"/>
                <a:ea typeface="Impact"/>
                <a:cs typeface="Impact"/>
              </a:rPr>
              <a:t>Pagpapanumbalik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77800">
                    <a:schemeClr val="bg1"/>
                  </a:glow>
                </a:effectLst>
                <a:latin typeface="Impact"/>
                <a:ea typeface="Impact"/>
                <a:cs typeface="Impact"/>
              </a:rPr>
              <a:t>!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glow rad="177800">
                  <a:schemeClr val="bg1"/>
                </a:glo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1070085" name="Rectangle 5"/>
          <p:cNvSpPr>
            <a:spLocks noChangeArrowheads="1"/>
          </p:cNvSpPr>
          <p:nvPr/>
        </p:nvSpPr>
        <p:spPr bwMode="auto">
          <a:xfrm>
            <a:off x="457200" y="609600"/>
            <a:ext cx="5867400" cy="10668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rgbClr val="FFFFFF">
                <a:alpha val="99962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r>
              <a:rPr lang="en-US" sz="6600" b="1" dirty="0" err="1" smtClean="0">
                <a:solidFill>
                  <a:srgbClr val="1F0769"/>
                </a:solidFill>
                <a:latin typeface="Verdana" charset="0"/>
                <a:ea typeface="Osaka" charset="0"/>
                <a:cs typeface="Osaka" charset="0"/>
              </a:rPr>
              <a:t>Ang</a:t>
            </a:r>
            <a:r>
              <a:rPr lang="en-US" sz="6600" b="1" dirty="0" smtClean="0">
                <a:solidFill>
                  <a:srgbClr val="1F0769"/>
                </a:solidFill>
                <a:latin typeface="Verdana" charset="0"/>
                <a:ea typeface="Osaka" charset="0"/>
                <a:cs typeface="Osaka" charset="0"/>
              </a:rPr>
              <a:t> </a:t>
            </a:r>
            <a:r>
              <a:rPr lang="en-US" sz="6600" b="1" dirty="0" err="1" smtClean="0">
                <a:solidFill>
                  <a:srgbClr val="1F0769"/>
                </a:solidFill>
                <a:latin typeface="Verdana" charset="0"/>
                <a:ea typeface="Osaka" charset="0"/>
                <a:cs typeface="Osaka" charset="0"/>
              </a:rPr>
              <a:t>Ating</a:t>
            </a:r>
            <a:r>
              <a:rPr lang="en-US" sz="6600" b="1" dirty="0" smtClean="0">
                <a:solidFill>
                  <a:srgbClr val="1F0769"/>
                </a:solidFill>
                <a:latin typeface="Verdana" charset="0"/>
                <a:ea typeface="Osaka" charset="0"/>
                <a:cs typeface="Osaka" charset="0"/>
              </a:rPr>
              <a:t> </a:t>
            </a:r>
            <a:r>
              <a:rPr lang="en-US" sz="6600" b="1" dirty="0" err="1" smtClean="0">
                <a:solidFill>
                  <a:srgbClr val="1F0769"/>
                </a:solidFill>
                <a:latin typeface="Verdana" charset="0"/>
                <a:ea typeface="Osaka" charset="0"/>
                <a:cs typeface="Osaka" charset="0"/>
              </a:rPr>
              <a:t>Layunin</a:t>
            </a:r>
            <a:r>
              <a:rPr lang="en-US" sz="6600" b="1" dirty="0" smtClean="0">
                <a:solidFill>
                  <a:srgbClr val="1F0769"/>
                </a:solidFill>
                <a:latin typeface="Verdana" charset="0"/>
                <a:ea typeface="Osaka" charset="0"/>
                <a:cs typeface="Osaka" charset="0"/>
              </a:rPr>
              <a:t>:</a:t>
            </a:r>
            <a:endParaRPr lang="en-US" sz="4400" dirty="0">
              <a:solidFill>
                <a:srgbClr val="1F0769"/>
              </a:solidFill>
              <a:latin typeface="Verdana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0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602" name="Group 3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1143000"/>
            <a:chExt cx="9144000" cy="5715000"/>
          </a:xfrm>
        </p:grpSpPr>
        <p:pic>
          <p:nvPicPr>
            <p:cNvPr id="28160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0"/>
              <a:ext cx="4445000" cy="332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1607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741"/>
            <a:stretch>
              <a:fillRect/>
            </a:stretch>
          </p:blipFill>
          <p:spPr bwMode="auto">
            <a:xfrm>
              <a:off x="3886200" y="3987800"/>
              <a:ext cx="4445000" cy="287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1608" name="Rectangle 1"/>
            <p:cNvSpPr>
              <a:spLocks noChangeArrowheads="1"/>
            </p:cNvSpPr>
            <p:nvPr/>
          </p:nvSpPr>
          <p:spPr bwMode="auto">
            <a:xfrm>
              <a:off x="1979712" y="3501008"/>
              <a:ext cx="7164288" cy="1224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81603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239000" cy="1524000"/>
          </a:xfrm>
          <a:solidFill>
            <a:schemeClr val="tx1"/>
          </a:solidFill>
        </p:spPr>
        <p:txBody>
          <a:bodyPr/>
          <a:lstStyle/>
          <a:p>
            <a:pPr algn="r" eaLnBrk="1" hangingPunct="1"/>
            <a:r>
              <a:rPr lang="en-US" b="1">
                <a:latin typeface="Arial" charset="0"/>
                <a:ea typeface="ＭＳ Ｐゴシック" charset="0"/>
              </a:rPr>
              <a:t>Restore People in Sin</a:t>
            </a:r>
            <a:endParaRPr lang="en-US" sz="3600">
              <a:latin typeface="Arial" charset="0"/>
              <a:ea typeface="ＭＳ Ｐゴシック" charset="0"/>
            </a:endParaRPr>
          </a:p>
        </p:txBody>
      </p:sp>
      <p:sp>
        <p:nvSpPr>
          <p:cNvPr id="281604" name="Rectangle 7"/>
          <p:cNvSpPr>
            <a:spLocks noChangeArrowheads="1"/>
          </p:cNvSpPr>
          <p:nvPr/>
        </p:nvSpPr>
        <p:spPr bwMode="auto">
          <a:xfrm>
            <a:off x="1547813" y="2781300"/>
            <a:ext cx="7391400" cy="3695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Mga</a:t>
            </a:r>
            <a:r>
              <a:rPr lang="en-US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kapatid</a:t>
            </a:r>
            <a:r>
              <a:rPr lang="en-US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kung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ang</a:t>
            </a:r>
            <a:r>
              <a:rPr lang="en-US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sinoman</a:t>
            </a:r>
            <a:r>
              <a:rPr lang="en-US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ay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masumpungan</a:t>
            </a:r>
            <a:r>
              <a:rPr lang="en-US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sa</a:t>
            </a:r>
            <a:r>
              <a:rPr lang="en-US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anomang</a:t>
            </a:r>
            <a:r>
              <a:rPr lang="en-US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pagsuway</a:t>
            </a:r>
            <a:r>
              <a:rPr lang="en-US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kayong</a:t>
            </a:r>
            <a:r>
              <a:rPr lang="en-US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mga</a:t>
            </a:r>
            <a:r>
              <a:rPr lang="en-US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sa</a:t>
            </a:r>
            <a:r>
              <a:rPr lang="en-US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espiritu</a:t>
            </a:r>
            <a:r>
              <a:rPr lang="en-US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ay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inyong</a:t>
            </a:r>
            <a:r>
              <a:rPr lang="en-US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papanumbalikin</a:t>
            </a:r>
            <a:r>
              <a:rPr lang="en-US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ang</a:t>
            </a:r>
            <a:r>
              <a:rPr lang="en-US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gayon</a:t>
            </a:r>
            <a:r>
              <a:rPr lang="en-US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sa</a:t>
            </a:r>
            <a:r>
              <a:rPr lang="en-US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espiritu</a:t>
            </a:r>
            <a:r>
              <a:rPr lang="en-US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ng</a:t>
            </a:r>
            <a:r>
              <a:rPr lang="en-US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kahinhinan</a:t>
            </a:r>
            <a:r>
              <a:rPr lang="en-US" altLang="ja-JP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ru-RU" altLang="ja-JP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endParaRPr lang="en-US" altLang="ja-JP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Galacia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6:1</a:t>
            </a:r>
          </a:p>
        </p:txBody>
      </p:sp>
      <p:sp>
        <p:nvSpPr>
          <p:cNvPr id="281605" name="Rectangle 9"/>
          <p:cNvSpPr>
            <a:spLocks noChangeArrowheads="1"/>
          </p:cNvSpPr>
          <p:nvPr/>
        </p:nvSpPr>
        <p:spPr bwMode="auto">
          <a:xfrm>
            <a:off x="0" y="115888"/>
            <a:ext cx="9144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Ibalik</a:t>
            </a:r>
            <a:r>
              <a:rPr lang="en-US" sz="4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ang</a:t>
            </a:r>
            <a:r>
              <a:rPr lang="en-US" sz="4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mga</a:t>
            </a:r>
            <a:r>
              <a:rPr lang="en-US" sz="4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Tao </a:t>
            </a:r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na</a:t>
            </a:r>
            <a:r>
              <a:rPr lang="en-US" sz="4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nagkasala</a:t>
            </a:r>
            <a:endParaRPr lang="en-US" sz="3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-304800"/>
            <a:ext cx="8077200" cy="18288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</a:rPr>
              <a:t> 4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na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hakbang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proseso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sa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pagbalik</a:t>
            </a:r>
            <a:r>
              <a:rPr lang="en-US" b="1" dirty="0" smtClean="0">
                <a:latin typeface="Arial" charset="0"/>
                <a:ea typeface="ＭＳ Ｐゴシック" charset="0"/>
              </a:rPr>
              <a:t>…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83650" name="AutoShape 6"/>
          <p:cNvSpPr>
            <a:spLocks noChangeArrowheads="1"/>
          </p:cNvSpPr>
          <p:nvPr/>
        </p:nvSpPr>
        <p:spPr bwMode="auto">
          <a:xfrm rot="5400000" flipV="1">
            <a:off x="2057400" y="-685800"/>
            <a:ext cx="5410200" cy="8001000"/>
          </a:xfrm>
          <a:prstGeom prst="triangle">
            <a:avLst>
              <a:gd name="adj" fmla="val 50000"/>
            </a:avLst>
          </a:prstGeom>
          <a:solidFill>
            <a:srgbClr val="66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75208" name="Text Box 8"/>
          <p:cNvSpPr txBox="1">
            <a:spLocks noChangeArrowheads="1"/>
          </p:cNvSpPr>
          <p:nvPr/>
        </p:nvSpPr>
        <p:spPr bwMode="auto">
          <a:xfrm>
            <a:off x="1676400" y="2947988"/>
            <a:ext cx="498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075209" name="Text Box 9"/>
          <p:cNvSpPr txBox="1">
            <a:spLocks noChangeArrowheads="1"/>
          </p:cNvSpPr>
          <p:nvPr/>
        </p:nvSpPr>
        <p:spPr bwMode="auto">
          <a:xfrm>
            <a:off x="2751138" y="2414588"/>
            <a:ext cx="9334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6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075211" name="Text Box 11"/>
          <p:cNvSpPr txBox="1">
            <a:spLocks noChangeArrowheads="1"/>
          </p:cNvSpPr>
          <p:nvPr/>
        </p:nvSpPr>
        <p:spPr bwMode="auto">
          <a:xfrm>
            <a:off x="4321175" y="1782763"/>
            <a:ext cx="15192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9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075212" name="Text Box 12"/>
          <p:cNvSpPr txBox="1">
            <a:spLocks noChangeArrowheads="1"/>
          </p:cNvSpPr>
          <p:nvPr/>
        </p:nvSpPr>
        <p:spPr bwMode="auto">
          <a:xfrm>
            <a:off x="6477000" y="898525"/>
            <a:ext cx="2338388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05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83655" name="Rectangle 13"/>
          <p:cNvSpPr>
            <a:spLocks noChangeArrowheads="1"/>
          </p:cNvSpPr>
          <p:nvPr/>
        </p:nvSpPr>
        <p:spPr bwMode="auto">
          <a:xfrm>
            <a:off x="-36512" y="5056584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sz="4400" b="1" dirty="0" smtClean="0">
                <a:solidFill>
                  <a:srgbClr val="333399"/>
                </a:solidFill>
                <a:latin typeface="Arial" charset="0"/>
              </a:rPr>
              <a:t>…ay </a:t>
            </a:r>
            <a:r>
              <a:rPr lang="en-US" sz="4400" b="1" dirty="0" err="1" smtClean="0">
                <a:solidFill>
                  <a:srgbClr val="333399"/>
                </a:solidFill>
                <a:latin typeface="Arial" charset="0"/>
              </a:rPr>
              <a:t>ipinapakita</a:t>
            </a:r>
            <a:r>
              <a:rPr lang="en-US" sz="4400" b="1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333399"/>
                </a:solidFill>
                <a:latin typeface="Arial" charset="0"/>
              </a:rPr>
              <a:t>sa</a:t>
            </a:r>
            <a:r>
              <a:rPr lang="en-US" sz="4400" b="1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333399"/>
                </a:solidFill>
                <a:latin typeface="Arial" charset="0"/>
              </a:rPr>
              <a:t>mas</a:t>
            </a:r>
            <a:r>
              <a:rPr lang="en-US" sz="4400" b="1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333399"/>
                </a:solidFill>
                <a:latin typeface="Arial" charset="0"/>
              </a:rPr>
              <a:t>maraming</a:t>
            </a:r>
            <a:r>
              <a:rPr lang="en-US" sz="4400" b="1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333399"/>
                </a:solidFill>
                <a:latin typeface="Arial" charset="0"/>
              </a:rPr>
              <a:t>tao</a:t>
            </a:r>
            <a:r>
              <a:rPr lang="en-US" sz="4400" b="1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333399"/>
                </a:solidFill>
                <a:latin typeface="Arial" charset="0"/>
              </a:rPr>
              <a:t>ang</a:t>
            </a:r>
            <a:r>
              <a:rPr lang="en-US" sz="4400" b="1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333399"/>
                </a:solidFill>
                <a:latin typeface="Arial" charset="0"/>
              </a:rPr>
              <a:t>isyu</a:t>
            </a:r>
            <a:r>
              <a:rPr lang="en-US" sz="4400" b="1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333399"/>
                </a:solidFill>
                <a:latin typeface="Arial" charset="0"/>
              </a:rPr>
              <a:t>kada</a:t>
            </a:r>
            <a:r>
              <a:rPr lang="en-US" sz="4400" b="1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333399"/>
                </a:solidFill>
                <a:latin typeface="Arial" charset="0"/>
              </a:rPr>
              <a:t>hakbang</a:t>
            </a:r>
            <a:endParaRPr lang="en-US" sz="4400" b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83656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8" grpId="0" build="p" autoUpdateAnimBg="0"/>
      <p:bldP spid="1075209" grpId="0" build="p" autoUpdateAnimBg="0"/>
      <p:bldP spid="1075211" grpId="0" build="p" autoUpdateAnimBg="0"/>
      <p:bldP spid="107521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3" name="Picture 3" descr="Haifa bay overview from southeast, tb0508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4" name="Title 1"/>
          <p:cNvSpPr>
            <a:spLocks noGrp="1"/>
          </p:cNvSpPr>
          <p:nvPr>
            <p:ph type="title"/>
          </p:nvPr>
        </p:nvSpPr>
        <p:spPr>
          <a:xfrm>
            <a:off x="571500" y="76200"/>
            <a:ext cx="8001000" cy="21336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Tingnan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natin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muna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pangkahalatang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ideya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buong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proseso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sa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paghahanda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paglalahad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na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sermon...</a:t>
            </a:r>
            <a:endParaRPr lang="en-US" b="1" dirty="0">
              <a:solidFill>
                <a:schemeClr val="bg1"/>
              </a:solidFill>
              <a:latin typeface="Helvetica" charset="0"/>
              <a:ea typeface="Osaka" charset="0"/>
              <a:cs typeface="Osak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819400"/>
            <a:ext cx="8953500" cy="2286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Makikita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sa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tsart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na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anyo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ito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sa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pahina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251</a:t>
            </a:r>
          </a:p>
          <a:p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parehas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na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proseso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ay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nasa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anyong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balangkas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sa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pahina</a:t>
            </a:r>
            <a:r>
              <a:rPr lang="en-US" b="1" dirty="0" smtClean="0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 27-28</a:t>
            </a:r>
            <a:endParaRPr lang="en-US" b="1" dirty="0">
              <a:solidFill>
                <a:schemeClr val="bg1"/>
              </a:solidFill>
              <a:latin typeface="Helvetica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304800"/>
            <a:ext cx="6840538" cy="11430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Unang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Hakbang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sa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Pagbalik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b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Kausapin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siya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ng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u="sng" dirty="0" err="1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Ikaw</a:t>
            </a:r>
            <a:r>
              <a:rPr kumimoji="0" lang="en-US" sz="3600" u="sng" dirty="0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u="sng" dirty="0" err="1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lamang</a:t>
            </a:r>
            <a:endParaRPr kumimoji="0" lang="en-US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3276600" y="3581400"/>
            <a:ext cx="477838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00"/>
                </a:solidFill>
                <a:latin typeface="Arial Black" charset="0"/>
              </a:rPr>
              <a:t>S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965636" name="Text Box 4"/>
          <p:cNvSpPr txBox="1">
            <a:spLocks noChangeArrowheads="1"/>
          </p:cNvSpPr>
          <p:nvPr/>
        </p:nvSpPr>
        <p:spPr bwMode="auto">
          <a:xfrm>
            <a:off x="152400" y="5735638"/>
            <a:ext cx="3403696" cy="58477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Arial Black" charset="0"/>
              </a:rPr>
              <a:t>S = </a:t>
            </a:r>
            <a:r>
              <a:rPr lang="en-US" sz="3200" b="1" dirty="0" err="1" smtClean="0">
                <a:solidFill>
                  <a:srgbClr val="FFFF00"/>
                </a:solidFill>
                <a:latin typeface="Arial Black" charset="0"/>
              </a:rPr>
              <a:t>Nagkasala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965637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99CC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99CCFF"/>
              </a:solidFill>
            </a:endParaRPr>
          </a:p>
        </p:txBody>
      </p:sp>
      <p:sp>
        <p:nvSpPr>
          <p:cNvPr id="965638" name="Text Box 6"/>
          <p:cNvSpPr txBox="1">
            <a:spLocks noChangeArrowheads="1"/>
          </p:cNvSpPr>
          <p:nvPr/>
        </p:nvSpPr>
        <p:spPr bwMode="auto">
          <a:xfrm>
            <a:off x="152400" y="6192838"/>
            <a:ext cx="3304511" cy="58477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Arial Black" charset="0"/>
              </a:rPr>
              <a:t>M = </a:t>
            </a:r>
            <a:r>
              <a:rPr lang="en-US" sz="3200" b="1" dirty="0" err="1" smtClean="0">
                <a:solidFill>
                  <a:srgbClr val="FFFFFF"/>
                </a:solidFill>
                <a:latin typeface="Arial Black" charset="0"/>
              </a:rPr>
              <a:t>Miyembro</a:t>
            </a:r>
            <a:endParaRPr lang="en-US" dirty="0" smtClean="0">
              <a:solidFill>
                <a:srgbClr val="BBE0E3"/>
              </a:solidFill>
            </a:endParaRPr>
          </a:p>
        </p:txBody>
      </p:sp>
      <p:sp>
        <p:nvSpPr>
          <p:cNvPr id="965639" name="Text Box 7"/>
          <p:cNvSpPr txBox="1">
            <a:spLocks noChangeArrowheads="1"/>
          </p:cNvSpPr>
          <p:nvPr/>
        </p:nvSpPr>
        <p:spPr bwMode="auto">
          <a:xfrm>
            <a:off x="2362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40" name="Text Box 8"/>
          <p:cNvSpPr txBox="1">
            <a:spLocks noChangeArrowheads="1"/>
          </p:cNvSpPr>
          <p:nvPr/>
        </p:nvSpPr>
        <p:spPr bwMode="auto">
          <a:xfrm>
            <a:off x="3276600" y="4267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41" name="Text Box 9"/>
          <p:cNvSpPr txBox="1">
            <a:spLocks noChangeArrowheads="1"/>
          </p:cNvSpPr>
          <p:nvPr/>
        </p:nvSpPr>
        <p:spPr bwMode="auto">
          <a:xfrm>
            <a:off x="4191000" y="4114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42" name="Text Box 10"/>
          <p:cNvSpPr txBox="1">
            <a:spLocks noChangeArrowheads="1"/>
          </p:cNvSpPr>
          <p:nvPr/>
        </p:nvSpPr>
        <p:spPr bwMode="auto">
          <a:xfrm>
            <a:off x="4800600" y="3276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43" name="Text Box 11"/>
          <p:cNvSpPr txBox="1">
            <a:spLocks noChangeArrowheads="1"/>
          </p:cNvSpPr>
          <p:nvPr/>
        </p:nvSpPr>
        <p:spPr bwMode="auto">
          <a:xfrm>
            <a:off x="3962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44" name="Text Box 12"/>
          <p:cNvSpPr txBox="1">
            <a:spLocks noChangeArrowheads="1"/>
          </p:cNvSpPr>
          <p:nvPr/>
        </p:nvSpPr>
        <p:spPr bwMode="auto">
          <a:xfrm>
            <a:off x="19050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45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46" name="Text Box 14"/>
          <p:cNvSpPr txBox="1">
            <a:spLocks noChangeArrowheads="1"/>
          </p:cNvSpPr>
          <p:nvPr/>
        </p:nvSpPr>
        <p:spPr bwMode="auto">
          <a:xfrm>
            <a:off x="1752600" y="3810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47" name="Text Box 15"/>
          <p:cNvSpPr txBox="1">
            <a:spLocks noChangeArrowheads="1"/>
          </p:cNvSpPr>
          <p:nvPr/>
        </p:nvSpPr>
        <p:spPr bwMode="auto">
          <a:xfrm>
            <a:off x="2784475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48" name="Text Box 16"/>
          <p:cNvSpPr txBox="1">
            <a:spLocks noChangeArrowheads="1"/>
          </p:cNvSpPr>
          <p:nvPr/>
        </p:nvSpPr>
        <p:spPr bwMode="auto">
          <a:xfrm>
            <a:off x="35814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49" name="Text Box 17"/>
          <p:cNvSpPr txBox="1">
            <a:spLocks noChangeArrowheads="1"/>
          </p:cNvSpPr>
          <p:nvPr/>
        </p:nvSpPr>
        <p:spPr bwMode="auto">
          <a:xfrm>
            <a:off x="27432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50" name="Text Box 18"/>
          <p:cNvSpPr txBox="1">
            <a:spLocks noChangeArrowheads="1"/>
          </p:cNvSpPr>
          <p:nvPr/>
        </p:nvSpPr>
        <p:spPr bwMode="auto">
          <a:xfrm>
            <a:off x="4724400" y="2743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51" name="Text Box 19"/>
          <p:cNvSpPr txBox="1">
            <a:spLocks noChangeArrowheads="1"/>
          </p:cNvSpPr>
          <p:nvPr/>
        </p:nvSpPr>
        <p:spPr bwMode="auto">
          <a:xfrm>
            <a:off x="5029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52" name="Text Box 20"/>
          <p:cNvSpPr txBox="1">
            <a:spLocks noChangeArrowheads="1"/>
          </p:cNvSpPr>
          <p:nvPr/>
        </p:nvSpPr>
        <p:spPr bwMode="auto">
          <a:xfrm>
            <a:off x="5867400" y="3886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53" name="Text Box 21"/>
          <p:cNvSpPr txBox="1">
            <a:spLocks noChangeArrowheads="1"/>
          </p:cNvSpPr>
          <p:nvPr/>
        </p:nvSpPr>
        <p:spPr bwMode="auto">
          <a:xfrm>
            <a:off x="67818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54" name="Text Box 22"/>
          <p:cNvSpPr txBox="1">
            <a:spLocks noChangeArrowheads="1"/>
          </p:cNvSpPr>
          <p:nvPr/>
        </p:nvSpPr>
        <p:spPr bwMode="auto">
          <a:xfrm>
            <a:off x="7391400" y="2895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55" name="Text Box 23"/>
          <p:cNvSpPr txBox="1">
            <a:spLocks noChangeArrowheads="1"/>
          </p:cNvSpPr>
          <p:nvPr/>
        </p:nvSpPr>
        <p:spPr bwMode="auto">
          <a:xfrm>
            <a:off x="6553200" y="2667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56" name="Text Box 24"/>
          <p:cNvSpPr txBox="1">
            <a:spLocks noChangeArrowheads="1"/>
          </p:cNvSpPr>
          <p:nvPr/>
        </p:nvSpPr>
        <p:spPr bwMode="auto">
          <a:xfrm>
            <a:off x="4648200" y="2057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57" name="Text Box 25"/>
          <p:cNvSpPr txBox="1">
            <a:spLocks noChangeArrowheads="1"/>
          </p:cNvSpPr>
          <p:nvPr/>
        </p:nvSpPr>
        <p:spPr bwMode="auto">
          <a:xfrm>
            <a:off x="5181600" y="2438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58" name="Text Box 26"/>
          <p:cNvSpPr txBox="1">
            <a:spLocks noChangeArrowheads="1"/>
          </p:cNvSpPr>
          <p:nvPr/>
        </p:nvSpPr>
        <p:spPr bwMode="auto">
          <a:xfrm>
            <a:off x="5638800" y="3200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59" name="Text Box 27"/>
          <p:cNvSpPr txBox="1">
            <a:spLocks noChangeArrowheads="1"/>
          </p:cNvSpPr>
          <p:nvPr/>
        </p:nvSpPr>
        <p:spPr bwMode="auto">
          <a:xfrm>
            <a:off x="65532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60" name="Text Box 28"/>
          <p:cNvSpPr txBox="1">
            <a:spLocks noChangeArrowheads="1"/>
          </p:cNvSpPr>
          <p:nvPr/>
        </p:nvSpPr>
        <p:spPr bwMode="auto">
          <a:xfrm>
            <a:off x="62484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61" name="Text Box 29"/>
          <p:cNvSpPr txBox="1">
            <a:spLocks noChangeArrowheads="1"/>
          </p:cNvSpPr>
          <p:nvPr/>
        </p:nvSpPr>
        <p:spPr bwMode="auto">
          <a:xfrm>
            <a:off x="63246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62" name="Text Box 30"/>
          <p:cNvSpPr txBox="1">
            <a:spLocks noChangeArrowheads="1"/>
          </p:cNvSpPr>
          <p:nvPr/>
        </p:nvSpPr>
        <p:spPr bwMode="auto">
          <a:xfrm>
            <a:off x="3810000" y="4724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63" name="Text Box 31"/>
          <p:cNvSpPr txBox="1">
            <a:spLocks noChangeArrowheads="1"/>
          </p:cNvSpPr>
          <p:nvPr/>
        </p:nvSpPr>
        <p:spPr bwMode="auto">
          <a:xfrm>
            <a:off x="25908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64" name="Text Box 32"/>
          <p:cNvSpPr txBox="1">
            <a:spLocks noChangeArrowheads="1"/>
          </p:cNvSpPr>
          <p:nvPr/>
        </p:nvSpPr>
        <p:spPr bwMode="auto">
          <a:xfrm>
            <a:off x="9144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65" name="Line 33"/>
          <p:cNvSpPr>
            <a:spLocks noChangeShapeType="1"/>
          </p:cNvSpPr>
          <p:nvPr/>
        </p:nvSpPr>
        <p:spPr bwMode="auto">
          <a:xfrm flipH="1" flipV="1">
            <a:off x="2590800" y="3657600"/>
            <a:ext cx="6858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6" name="Line 34"/>
          <p:cNvSpPr>
            <a:spLocks noChangeShapeType="1"/>
          </p:cNvSpPr>
          <p:nvPr/>
        </p:nvSpPr>
        <p:spPr bwMode="auto">
          <a:xfrm flipH="1" flipV="1">
            <a:off x="2667000" y="34290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7" name="Line 35"/>
          <p:cNvSpPr>
            <a:spLocks noChangeShapeType="1"/>
          </p:cNvSpPr>
          <p:nvPr/>
        </p:nvSpPr>
        <p:spPr bwMode="auto">
          <a:xfrm rot="-10800000" flipH="1" flipV="1">
            <a:off x="1371600" y="29718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8" name="Line 36"/>
          <p:cNvSpPr>
            <a:spLocks noChangeShapeType="1"/>
          </p:cNvSpPr>
          <p:nvPr/>
        </p:nvSpPr>
        <p:spPr bwMode="auto">
          <a:xfrm rot="-7245430" flipH="1" flipV="1">
            <a:off x="1943100" y="26289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9" name="Line 37"/>
          <p:cNvSpPr>
            <a:spLocks noChangeShapeType="1"/>
          </p:cNvSpPr>
          <p:nvPr/>
        </p:nvSpPr>
        <p:spPr bwMode="auto">
          <a:xfrm rot="7240121" flipH="1" flipV="1">
            <a:off x="1409700" y="35052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70" name="Oval 38"/>
          <p:cNvSpPr>
            <a:spLocks noChangeArrowheads="1"/>
          </p:cNvSpPr>
          <p:nvPr/>
        </p:nvSpPr>
        <p:spPr bwMode="auto">
          <a:xfrm rot="1717289">
            <a:off x="1752600" y="3200400"/>
            <a:ext cx="2286000" cy="838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pic>
        <p:nvPicPr>
          <p:cNvPr id="285734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35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1C1C1C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rgbClr val="1C1C1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6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6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6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6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65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65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65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7" name="Picture 3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5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  <a:solidFill>
            <a:srgbClr val="800080"/>
          </a:solidFill>
        </p:spPr>
        <p:txBody>
          <a:bodyPr/>
          <a:lstStyle/>
          <a:p>
            <a:pPr algn="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Matthew</a:t>
            </a:r>
            <a:r>
              <a:rPr lang="fr-FR" altLang="ja-JP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'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s Relational Pillars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2895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5:23-24</a:t>
            </a:r>
            <a:endParaRPr lang="en-US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7750" name="Rectangle 6"/>
          <p:cNvSpPr>
            <a:spLocks noChangeArrowheads="1"/>
          </p:cNvSpPr>
          <p:nvPr/>
        </p:nvSpPr>
        <p:spPr bwMode="auto">
          <a:xfrm>
            <a:off x="0" y="31242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i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Ikaw</a:t>
            </a:r>
            <a:r>
              <a:rPr lang="en-US" sz="44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ay:</a:t>
            </a:r>
            <a:endParaRPr lang="en-US" sz="4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0" y="4132263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i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Isyu</a:t>
            </a:r>
            <a:r>
              <a:rPr lang="en-US" sz="44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:</a:t>
            </a:r>
            <a:endParaRPr lang="en-US" sz="4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7752" name="Rectangle 8"/>
          <p:cNvSpPr>
            <a:spLocks noChangeArrowheads="1"/>
          </p:cNvSpPr>
          <p:nvPr/>
        </p:nvSpPr>
        <p:spPr bwMode="auto">
          <a:xfrm>
            <a:off x="2895600" y="31242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May </a:t>
            </a:r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Sala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5401" name="Rectangle 9"/>
          <p:cNvSpPr>
            <a:spLocks noChangeArrowheads="1"/>
          </p:cNvSpPr>
          <p:nvPr/>
        </p:nvSpPr>
        <p:spPr bwMode="auto">
          <a:xfrm>
            <a:off x="6324600" y="3106738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Naapi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7754" name="Rectangle 10"/>
          <p:cNvSpPr>
            <a:spLocks noChangeArrowheads="1"/>
          </p:cNvSpPr>
          <p:nvPr/>
        </p:nvSpPr>
        <p:spPr bwMode="auto">
          <a:xfrm>
            <a:off x="2895600" y="4132263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Pang </a:t>
            </a:r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Kalahatan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5403" name="Rectangle 11"/>
          <p:cNvSpPr>
            <a:spLocks noChangeArrowheads="1"/>
          </p:cNvSpPr>
          <p:nvPr/>
        </p:nvSpPr>
        <p:spPr bwMode="auto">
          <a:xfrm>
            <a:off x="6324600" y="4114800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Kasalanan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5404" name="Rectangle 12"/>
          <p:cNvSpPr>
            <a:spLocks noChangeArrowheads="1"/>
          </p:cNvSpPr>
          <p:nvPr/>
        </p:nvSpPr>
        <p:spPr bwMode="auto">
          <a:xfrm>
            <a:off x="6324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18:15-17</a:t>
            </a:r>
            <a:endParaRPr lang="en-US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5406" name="Rectangle 14"/>
          <p:cNvSpPr>
            <a:spLocks noChangeArrowheads="1"/>
          </p:cNvSpPr>
          <p:nvPr/>
        </p:nvSpPr>
        <p:spPr bwMode="auto">
          <a:xfrm>
            <a:off x="457200" y="152400"/>
            <a:ext cx="8686800" cy="1143000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/>
        </p:spPr>
        <p:txBody>
          <a:bodyPr anchor="ctr"/>
          <a:lstStyle/>
          <a:p>
            <a:pPr algn="r" eaLnBrk="1" hangingPunct="1">
              <a:defRPr/>
            </a:pPr>
            <a:r>
              <a:rPr 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Pamanggit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Haligi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ni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Mateo 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87758" name="Picture 13" descr="roman colum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06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5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401" grpId="0" build="p" autoUpdateAnimBg="0"/>
      <p:bldP spid="955403" grpId="0" build="p" autoUpdateAnimBg="0"/>
      <p:bldP spid="95540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3" name="Picture 2" descr="couplefighting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1525"/>
            <a:ext cx="91440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8575"/>
            <a:ext cx="7772400" cy="7366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Makipagharap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Tao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9795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765175"/>
            <a:ext cx="2987675" cy="2808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HINDI:</a:t>
            </a:r>
          </a:p>
          <a:p>
            <a:pPr marL="571500" indent="-571500" algn="l">
              <a:buFont typeface="Arial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Email</a:t>
            </a:r>
          </a:p>
          <a:p>
            <a:pPr marL="571500" indent="-571500" algn="l">
              <a:buFont typeface="Arial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Text</a:t>
            </a:r>
          </a:p>
          <a:p>
            <a:pPr marL="571500" indent="-571500" algn="l">
              <a:buFont typeface="Arial"/>
              <a:buChar char="•"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Sulat</a:t>
            </a:r>
            <a:endParaRPr lang="en-US" sz="36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571500" indent="-571500" algn="l">
              <a:buFont typeface="Arial"/>
              <a:buChar char="•"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Telepono</a:t>
            </a:r>
            <a:endParaRPr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819" name="Picture 3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05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  <a:solidFill>
            <a:srgbClr val="800080"/>
          </a:solidFill>
        </p:spPr>
        <p:txBody>
          <a:bodyPr/>
          <a:lstStyle/>
          <a:p>
            <a:pPr algn="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Matthew</a:t>
            </a:r>
            <a:r>
              <a:rPr lang="fr-FR" altLang="ja-JP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'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s Relational Pillars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2895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5:23-24</a:t>
            </a:r>
            <a:endParaRPr lang="en-US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0822" name="Rectangle 6"/>
          <p:cNvSpPr>
            <a:spLocks noChangeArrowheads="1"/>
          </p:cNvSpPr>
          <p:nvPr/>
        </p:nvSpPr>
        <p:spPr bwMode="auto">
          <a:xfrm>
            <a:off x="0" y="31242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i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Ikaw</a:t>
            </a:r>
            <a:r>
              <a:rPr lang="en-US" sz="44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ay:</a:t>
            </a:r>
            <a:endParaRPr lang="en-US" sz="4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0" y="4132263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i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Isyu</a:t>
            </a:r>
            <a:r>
              <a:rPr lang="en-US" sz="44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:</a:t>
            </a:r>
            <a:endParaRPr lang="en-US" sz="4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0824" name="Rectangle 8"/>
          <p:cNvSpPr>
            <a:spLocks noChangeArrowheads="1"/>
          </p:cNvSpPr>
          <p:nvPr/>
        </p:nvSpPr>
        <p:spPr bwMode="auto">
          <a:xfrm>
            <a:off x="2895600" y="31242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May </a:t>
            </a:r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Sala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6324600" y="3106738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Naapi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0826" name="Rectangle 10"/>
          <p:cNvSpPr>
            <a:spLocks noChangeArrowheads="1"/>
          </p:cNvSpPr>
          <p:nvPr/>
        </p:nvSpPr>
        <p:spPr bwMode="auto">
          <a:xfrm>
            <a:off x="2895600" y="4132263"/>
            <a:ext cx="3124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Pang</a:t>
            </a:r>
          </a:p>
          <a:p>
            <a:pPr eaLnBrk="1" hangingPunct="1"/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Kalahatan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0827" name="Rectangle 11"/>
          <p:cNvSpPr>
            <a:spLocks noChangeArrowheads="1"/>
          </p:cNvSpPr>
          <p:nvPr/>
        </p:nvSpPr>
        <p:spPr bwMode="auto">
          <a:xfrm>
            <a:off x="6324600" y="4114800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Kasalanan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0828" name="Rectangle 12"/>
          <p:cNvSpPr>
            <a:spLocks noChangeArrowheads="1"/>
          </p:cNvSpPr>
          <p:nvPr/>
        </p:nvSpPr>
        <p:spPr bwMode="auto">
          <a:xfrm>
            <a:off x="6324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18:15-17</a:t>
            </a:r>
            <a:endParaRPr lang="en-US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0573" name="Rectangle 13"/>
          <p:cNvSpPr>
            <a:spLocks noChangeArrowheads="1"/>
          </p:cNvSpPr>
          <p:nvPr/>
        </p:nvSpPr>
        <p:spPr bwMode="auto">
          <a:xfrm>
            <a:off x="457200" y="152400"/>
            <a:ext cx="8686800" cy="1143000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/>
        </p:spPr>
        <p:txBody>
          <a:bodyPr anchor="ctr"/>
          <a:lstStyle/>
          <a:p>
            <a:pPr algn="r" eaLnBrk="1" hangingPunct="1">
              <a:defRPr/>
            </a:pPr>
            <a:r>
              <a:rPr 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Pamanggit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Haligi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ni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Mateo 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90830" name="Picture 14" descr="roman colum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06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0575" name="Rectangle 15"/>
          <p:cNvSpPr>
            <a:spLocks noChangeArrowheads="1"/>
          </p:cNvSpPr>
          <p:nvPr/>
        </p:nvSpPr>
        <p:spPr bwMode="auto">
          <a:xfrm>
            <a:off x="0" y="5199063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i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Pagkusa</a:t>
            </a:r>
            <a:r>
              <a:rPr lang="en-US" sz="4400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:</a:t>
            </a:r>
            <a:endParaRPr lang="en-US" sz="4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0576" name="Rectangle 16"/>
          <p:cNvSpPr>
            <a:spLocks noChangeArrowheads="1"/>
          </p:cNvSpPr>
          <p:nvPr/>
        </p:nvSpPr>
        <p:spPr bwMode="auto">
          <a:xfrm>
            <a:off x="2895600" y="5199063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Ikaw</a:t>
            </a:r>
            <a:r>
              <a:rPr lang="en-US" sz="4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0577" name="Rectangle 17"/>
          <p:cNvSpPr>
            <a:spLocks noChangeArrowheads="1"/>
          </p:cNvSpPr>
          <p:nvPr/>
        </p:nvSpPr>
        <p:spPr bwMode="auto">
          <a:xfrm>
            <a:off x="6324600" y="51816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Ikaw</a:t>
            </a:r>
            <a:r>
              <a:rPr lang="en-US" sz="4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4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0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0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0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575" grpId="0" build="p" autoUpdateAnimBg="0"/>
      <p:bldP spid="1090576" grpId="0" build="p" autoUpdateAnimBg="0"/>
      <p:bldP spid="109057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7813" y="615950"/>
            <a:ext cx="8686800" cy="130088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</a:rPr>
              <a:t>Bakit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ayaw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natin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Harapin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ibang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tao</a:t>
            </a:r>
            <a:r>
              <a:rPr lang="en-US" b="1" dirty="0" smtClean="0">
                <a:latin typeface="Arial" charset="0"/>
                <a:ea typeface="ＭＳ Ｐゴシック" charset="0"/>
              </a:rPr>
              <a:t>?</a:t>
            </a:r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897028" name="Text Box 4"/>
          <p:cNvSpPr txBox="1">
            <a:spLocks noChangeArrowheads="1"/>
          </p:cNvSpPr>
          <p:nvPr/>
        </p:nvSpPr>
        <p:spPr bwMode="auto">
          <a:xfrm>
            <a:off x="684213" y="2123206"/>
            <a:ext cx="64770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4000" b="1" dirty="0" err="1" smtClean="0">
                <a:solidFill>
                  <a:srgbClr val="FFFFFF"/>
                </a:solidFill>
                <a:latin typeface="Arial" charset="0"/>
              </a:rPr>
              <a:t>Kamangmangan</a:t>
            </a:r>
            <a:endParaRPr lang="en-US" sz="4000" b="1" dirty="0" smtClean="0">
              <a:solidFill>
                <a:srgbClr val="FFFFFF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4000" b="1" dirty="0" err="1" smtClean="0">
                <a:solidFill>
                  <a:srgbClr val="FFFFFF"/>
                </a:solidFill>
                <a:latin typeface="Arial" charset="0"/>
              </a:rPr>
              <a:t>Duda</a:t>
            </a:r>
            <a:endParaRPr lang="en-US" sz="4000" b="1" dirty="0" smtClean="0">
              <a:solidFill>
                <a:srgbClr val="FFFFFF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4000" b="1" dirty="0" err="1" smtClean="0">
                <a:solidFill>
                  <a:srgbClr val="FFFFFF"/>
                </a:solidFill>
                <a:latin typeface="Arial" charset="0"/>
              </a:rPr>
              <a:t>Kabiguan</a:t>
            </a:r>
            <a:endParaRPr lang="en-US" sz="4000" b="1" dirty="0" smtClean="0">
              <a:solidFill>
                <a:srgbClr val="FFFFFF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4000" b="1" dirty="0" err="1" smtClean="0">
                <a:solidFill>
                  <a:srgbClr val="FFFFFF"/>
                </a:solidFill>
                <a:latin typeface="Arial" charset="0"/>
              </a:rPr>
              <a:t>Takot</a:t>
            </a:r>
            <a:endParaRPr lang="en-US" sz="4000" b="1" dirty="0" smtClean="0">
              <a:solidFill>
                <a:srgbClr val="FFFFFF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4000" b="1" dirty="0" err="1" smtClean="0">
                <a:solidFill>
                  <a:srgbClr val="FFFFFF"/>
                </a:solidFill>
                <a:latin typeface="Arial" charset="0"/>
              </a:rPr>
              <a:t>Dahilan</a:t>
            </a:r>
            <a:endParaRPr lang="en-US" sz="4000" b="1" dirty="0" smtClean="0">
              <a:solidFill>
                <a:srgbClr val="FFFFFF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4000" b="1" dirty="0" err="1" smtClean="0">
                <a:solidFill>
                  <a:srgbClr val="FFFFFF"/>
                </a:solidFill>
                <a:latin typeface="Arial" charset="0"/>
              </a:rPr>
              <a:t>Kadumihan</a:t>
            </a:r>
            <a:endParaRPr lang="en-US" sz="4000" b="1" dirty="0" smtClean="0">
              <a:solidFill>
                <a:srgbClr val="FFFFFF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4000" b="1" dirty="0" err="1" smtClean="0">
                <a:solidFill>
                  <a:srgbClr val="FFFFFF"/>
                </a:solidFill>
                <a:latin typeface="Arial" charset="0"/>
              </a:rPr>
              <a:t>Mapagsarili</a:t>
            </a:r>
            <a:endParaRPr lang="en-US" sz="40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92869" name="Picture 1" descr="relationship_sav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141663"/>
            <a:ext cx="5083175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70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7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7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7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97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97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97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304800"/>
            <a:ext cx="6840538" cy="11430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Unang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Hakbang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sa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Pagbalik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Kausapin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siya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na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u="sng" dirty="0" err="1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Ikaw</a:t>
            </a:r>
            <a:r>
              <a:rPr kumimoji="0" lang="en-US" sz="3600" u="sng" dirty="0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u="sng" dirty="0" err="1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lamang</a:t>
            </a:r>
            <a:endParaRPr kumimoji="0" lang="en-US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3276600" y="3581400"/>
            <a:ext cx="477838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00"/>
                </a:solidFill>
                <a:latin typeface="Arial Black" charset="0"/>
              </a:rPr>
              <a:t>S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965636" name="Text Box 4"/>
          <p:cNvSpPr txBox="1">
            <a:spLocks noChangeArrowheads="1"/>
          </p:cNvSpPr>
          <p:nvPr/>
        </p:nvSpPr>
        <p:spPr bwMode="auto">
          <a:xfrm>
            <a:off x="152400" y="5735638"/>
            <a:ext cx="3054642" cy="58477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Arial Black" charset="0"/>
              </a:rPr>
              <a:t>S = May </a:t>
            </a:r>
            <a:r>
              <a:rPr lang="en-US" sz="3200" b="1" dirty="0" err="1" smtClean="0">
                <a:solidFill>
                  <a:srgbClr val="FFFF00"/>
                </a:solidFill>
                <a:latin typeface="Arial Black" charset="0"/>
              </a:rPr>
              <a:t>Sala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965637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99CC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99CCFF"/>
              </a:solidFill>
            </a:endParaRPr>
          </a:p>
        </p:txBody>
      </p:sp>
      <p:sp>
        <p:nvSpPr>
          <p:cNvPr id="965638" name="Text Box 6"/>
          <p:cNvSpPr txBox="1">
            <a:spLocks noChangeArrowheads="1"/>
          </p:cNvSpPr>
          <p:nvPr/>
        </p:nvSpPr>
        <p:spPr bwMode="auto">
          <a:xfrm>
            <a:off x="152400" y="6192838"/>
            <a:ext cx="3304511" cy="58477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Arial Black" charset="0"/>
              </a:rPr>
              <a:t>M = </a:t>
            </a:r>
            <a:r>
              <a:rPr lang="en-US" sz="3200" b="1" dirty="0" err="1" smtClean="0">
                <a:solidFill>
                  <a:srgbClr val="FFFFFF"/>
                </a:solidFill>
                <a:latin typeface="Arial Black" charset="0"/>
              </a:rPr>
              <a:t>Miyembro</a:t>
            </a:r>
            <a:endParaRPr lang="en-US" dirty="0" smtClean="0">
              <a:solidFill>
                <a:srgbClr val="BBE0E3"/>
              </a:solidFill>
            </a:endParaRPr>
          </a:p>
        </p:txBody>
      </p:sp>
      <p:sp>
        <p:nvSpPr>
          <p:cNvPr id="965639" name="Text Box 7"/>
          <p:cNvSpPr txBox="1">
            <a:spLocks noChangeArrowheads="1"/>
          </p:cNvSpPr>
          <p:nvPr/>
        </p:nvSpPr>
        <p:spPr bwMode="auto">
          <a:xfrm>
            <a:off x="2362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40" name="Text Box 8"/>
          <p:cNvSpPr txBox="1">
            <a:spLocks noChangeArrowheads="1"/>
          </p:cNvSpPr>
          <p:nvPr/>
        </p:nvSpPr>
        <p:spPr bwMode="auto">
          <a:xfrm>
            <a:off x="3276600" y="4267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41" name="Text Box 9"/>
          <p:cNvSpPr txBox="1">
            <a:spLocks noChangeArrowheads="1"/>
          </p:cNvSpPr>
          <p:nvPr/>
        </p:nvSpPr>
        <p:spPr bwMode="auto">
          <a:xfrm>
            <a:off x="4191000" y="4114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42" name="Text Box 10"/>
          <p:cNvSpPr txBox="1">
            <a:spLocks noChangeArrowheads="1"/>
          </p:cNvSpPr>
          <p:nvPr/>
        </p:nvSpPr>
        <p:spPr bwMode="auto">
          <a:xfrm>
            <a:off x="4800600" y="3276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43" name="Text Box 11"/>
          <p:cNvSpPr txBox="1">
            <a:spLocks noChangeArrowheads="1"/>
          </p:cNvSpPr>
          <p:nvPr/>
        </p:nvSpPr>
        <p:spPr bwMode="auto">
          <a:xfrm>
            <a:off x="3962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44" name="Text Box 12"/>
          <p:cNvSpPr txBox="1">
            <a:spLocks noChangeArrowheads="1"/>
          </p:cNvSpPr>
          <p:nvPr/>
        </p:nvSpPr>
        <p:spPr bwMode="auto">
          <a:xfrm>
            <a:off x="19050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45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46" name="Text Box 14"/>
          <p:cNvSpPr txBox="1">
            <a:spLocks noChangeArrowheads="1"/>
          </p:cNvSpPr>
          <p:nvPr/>
        </p:nvSpPr>
        <p:spPr bwMode="auto">
          <a:xfrm>
            <a:off x="1752600" y="3810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47" name="Text Box 15"/>
          <p:cNvSpPr txBox="1">
            <a:spLocks noChangeArrowheads="1"/>
          </p:cNvSpPr>
          <p:nvPr/>
        </p:nvSpPr>
        <p:spPr bwMode="auto">
          <a:xfrm>
            <a:off x="2784475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48" name="Text Box 16"/>
          <p:cNvSpPr txBox="1">
            <a:spLocks noChangeArrowheads="1"/>
          </p:cNvSpPr>
          <p:nvPr/>
        </p:nvSpPr>
        <p:spPr bwMode="auto">
          <a:xfrm>
            <a:off x="35814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49" name="Text Box 17"/>
          <p:cNvSpPr txBox="1">
            <a:spLocks noChangeArrowheads="1"/>
          </p:cNvSpPr>
          <p:nvPr/>
        </p:nvSpPr>
        <p:spPr bwMode="auto">
          <a:xfrm>
            <a:off x="27432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50" name="Text Box 18"/>
          <p:cNvSpPr txBox="1">
            <a:spLocks noChangeArrowheads="1"/>
          </p:cNvSpPr>
          <p:nvPr/>
        </p:nvSpPr>
        <p:spPr bwMode="auto">
          <a:xfrm>
            <a:off x="4724400" y="2743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51" name="Text Box 19"/>
          <p:cNvSpPr txBox="1">
            <a:spLocks noChangeArrowheads="1"/>
          </p:cNvSpPr>
          <p:nvPr/>
        </p:nvSpPr>
        <p:spPr bwMode="auto">
          <a:xfrm>
            <a:off x="5029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52" name="Text Box 20"/>
          <p:cNvSpPr txBox="1">
            <a:spLocks noChangeArrowheads="1"/>
          </p:cNvSpPr>
          <p:nvPr/>
        </p:nvSpPr>
        <p:spPr bwMode="auto">
          <a:xfrm>
            <a:off x="5867400" y="3886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53" name="Text Box 21"/>
          <p:cNvSpPr txBox="1">
            <a:spLocks noChangeArrowheads="1"/>
          </p:cNvSpPr>
          <p:nvPr/>
        </p:nvSpPr>
        <p:spPr bwMode="auto">
          <a:xfrm>
            <a:off x="67818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54" name="Text Box 22"/>
          <p:cNvSpPr txBox="1">
            <a:spLocks noChangeArrowheads="1"/>
          </p:cNvSpPr>
          <p:nvPr/>
        </p:nvSpPr>
        <p:spPr bwMode="auto">
          <a:xfrm>
            <a:off x="7391400" y="2895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55" name="Text Box 23"/>
          <p:cNvSpPr txBox="1">
            <a:spLocks noChangeArrowheads="1"/>
          </p:cNvSpPr>
          <p:nvPr/>
        </p:nvSpPr>
        <p:spPr bwMode="auto">
          <a:xfrm>
            <a:off x="6553200" y="2667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56" name="Text Box 24"/>
          <p:cNvSpPr txBox="1">
            <a:spLocks noChangeArrowheads="1"/>
          </p:cNvSpPr>
          <p:nvPr/>
        </p:nvSpPr>
        <p:spPr bwMode="auto">
          <a:xfrm>
            <a:off x="4648200" y="2057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57" name="Text Box 25"/>
          <p:cNvSpPr txBox="1">
            <a:spLocks noChangeArrowheads="1"/>
          </p:cNvSpPr>
          <p:nvPr/>
        </p:nvSpPr>
        <p:spPr bwMode="auto">
          <a:xfrm>
            <a:off x="5181600" y="2438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58" name="Text Box 26"/>
          <p:cNvSpPr txBox="1">
            <a:spLocks noChangeArrowheads="1"/>
          </p:cNvSpPr>
          <p:nvPr/>
        </p:nvSpPr>
        <p:spPr bwMode="auto">
          <a:xfrm>
            <a:off x="5638800" y="3200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59" name="Text Box 27"/>
          <p:cNvSpPr txBox="1">
            <a:spLocks noChangeArrowheads="1"/>
          </p:cNvSpPr>
          <p:nvPr/>
        </p:nvSpPr>
        <p:spPr bwMode="auto">
          <a:xfrm>
            <a:off x="65532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60" name="Text Box 28"/>
          <p:cNvSpPr txBox="1">
            <a:spLocks noChangeArrowheads="1"/>
          </p:cNvSpPr>
          <p:nvPr/>
        </p:nvSpPr>
        <p:spPr bwMode="auto">
          <a:xfrm>
            <a:off x="62484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61" name="Text Box 29"/>
          <p:cNvSpPr txBox="1">
            <a:spLocks noChangeArrowheads="1"/>
          </p:cNvSpPr>
          <p:nvPr/>
        </p:nvSpPr>
        <p:spPr bwMode="auto">
          <a:xfrm>
            <a:off x="63246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62" name="Text Box 30"/>
          <p:cNvSpPr txBox="1">
            <a:spLocks noChangeArrowheads="1"/>
          </p:cNvSpPr>
          <p:nvPr/>
        </p:nvSpPr>
        <p:spPr bwMode="auto">
          <a:xfrm>
            <a:off x="3810000" y="4724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63" name="Text Box 31"/>
          <p:cNvSpPr txBox="1">
            <a:spLocks noChangeArrowheads="1"/>
          </p:cNvSpPr>
          <p:nvPr/>
        </p:nvSpPr>
        <p:spPr bwMode="auto">
          <a:xfrm>
            <a:off x="25908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64" name="Text Box 32"/>
          <p:cNvSpPr txBox="1">
            <a:spLocks noChangeArrowheads="1"/>
          </p:cNvSpPr>
          <p:nvPr/>
        </p:nvSpPr>
        <p:spPr bwMode="auto">
          <a:xfrm>
            <a:off x="9144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5665" name="Line 33"/>
          <p:cNvSpPr>
            <a:spLocks noChangeShapeType="1"/>
          </p:cNvSpPr>
          <p:nvPr/>
        </p:nvSpPr>
        <p:spPr bwMode="auto">
          <a:xfrm flipH="1" flipV="1">
            <a:off x="2590800" y="3657600"/>
            <a:ext cx="6858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6" name="Line 34"/>
          <p:cNvSpPr>
            <a:spLocks noChangeShapeType="1"/>
          </p:cNvSpPr>
          <p:nvPr/>
        </p:nvSpPr>
        <p:spPr bwMode="auto">
          <a:xfrm flipH="1" flipV="1">
            <a:off x="2667000" y="34290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7" name="Line 35"/>
          <p:cNvSpPr>
            <a:spLocks noChangeShapeType="1"/>
          </p:cNvSpPr>
          <p:nvPr/>
        </p:nvSpPr>
        <p:spPr bwMode="auto">
          <a:xfrm rot="-10800000" flipH="1" flipV="1">
            <a:off x="1371600" y="29718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8" name="Line 36"/>
          <p:cNvSpPr>
            <a:spLocks noChangeShapeType="1"/>
          </p:cNvSpPr>
          <p:nvPr/>
        </p:nvSpPr>
        <p:spPr bwMode="auto">
          <a:xfrm rot="-7245430" flipH="1" flipV="1">
            <a:off x="1943100" y="26289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9" name="Line 37"/>
          <p:cNvSpPr>
            <a:spLocks noChangeShapeType="1"/>
          </p:cNvSpPr>
          <p:nvPr/>
        </p:nvSpPr>
        <p:spPr bwMode="auto">
          <a:xfrm rot="7240121" flipH="1" flipV="1">
            <a:off x="1409700" y="35052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70" name="Oval 38"/>
          <p:cNvSpPr>
            <a:spLocks noChangeArrowheads="1"/>
          </p:cNvSpPr>
          <p:nvPr/>
        </p:nvSpPr>
        <p:spPr bwMode="auto">
          <a:xfrm rot="1717289">
            <a:off x="1752600" y="3200400"/>
            <a:ext cx="2286000" cy="838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pic>
        <p:nvPicPr>
          <p:cNvPr id="294950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51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6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6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6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6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65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65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65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Ikalawang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Hakbang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sa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Pagbalik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Magdala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ng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u="sng" dirty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1-2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tao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kasama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mo</a:t>
            </a:r>
            <a:endParaRPr kumimoji="0" lang="en-US" sz="3600" u="sng" dirty="0">
              <a:solidFill>
                <a:schemeClr val="hlink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5219" name="Text Box 3"/>
          <p:cNvSpPr txBox="1">
            <a:spLocks noChangeArrowheads="1"/>
          </p:cNvSpPr>
          <p:nvPr/>
        </p:nvSpPr>
        <p:spPr bwMode="auto">
          <a:xfrm>
            <a:off x="3276600" y="3581400"/>
            <a:ext cx="477838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00"/>
                </a:solidFill>
                <a:latin typeface="Arial Black" charset="0"/>
              </a:rPr>
              <a:t>S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905220" name="Text Box 4"/>
          <p:cNvSpPr txBox="1">
            <a:spLocks noChangeArrowheads="1"/>
          </p:cNvSpPr>
          <p:nvPr/>
        </p:nvSpPr>
        <p:spPr bwMode="auto">
          <a:xfrm>
            <a:off x="152400" y="5735638"/>
            <a:ext cx="3054642" cy="58477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Arial Black" charset="0"/>
              </a:rPr>
              <a:t>S = May </a:t>
            </a:r>
            <a:r>
              <a:rPr lang="en-US" sz="3200" b="1" dirty="0" err="1" smtClean="0">
                <a:solidFill>
                  <a:srgbClr val="FFFF00"/>
                </a:solidFill>
                <a:latin typeface="Arial Black" charset="0"/>
              </a:rPr>
              <a:t>Sala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905221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BBE0E3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22" name="Text Box 6"/>
          <p:cNvSpPr txBox="1">
            <a:spLocks noChangeArrowheads="1"/>
          </p:cNvSpPr>
          <p:nvPr/>
        </p:nvSpPr>
        <p:spPr bwMode="auto">
          <a:xfrm>
            <a:off x="152400" y="6192838"/>
            <a:ext cx="3304511" cy="58477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Arial Black" charset="0"/>
              </a:rPr>
              <a:t>M = </a:t>
            </a:r>
            <a:r>
              <a:rPr lang="en-US" sz="3200" b="1" dirty="0" err="1" smtClean="0">
                <a:solidFill>
                  <a:srgbClr val="FFFFFF"/>
                </a:solidFill>
                <a:latin typeface="Arial Black" charset="0"/>
              </a:rPr>
              <a:t>Miyembro</a:t>
            </a:r>
            <a:endParaRPr lang="en-US" dirty="0" smtClean="0">
              <a:solidFill>
                <a:srgbClr val="BBE0E3"/>
              </a:solidFill>
            </a:endParaRPr>
          </a:p>
        </p:txBody>
      </p:sp>
      <p:sp>
        <p:nvSpPr>
          <p:cNvPr id="905223" name="Text Box 7"/>
          <p:cNvSpPr txBox="1">
            <a:spLocks noChangeArrowheads="1"/>
          </p:cNvSpPr>
          <p:nvPr/>
        </p:nvSpPr>
        <p:spPr bwMode="auto">
          <a:xfrm>
            <a:off x="2362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24" name="Text Box 8"/>
          <p:cNvSpPr txBox="1">
            <a:spLocks noChangeArrowheads="1"/>
          </p:cNvSpPr>
          <p:nvPr/>
        </p:nvSpPr>
        <p:spPr bwMode="auto">
          <a:xfrm>
            <a:off x="3276600" y="4267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25" name="Text Box 9"/>
          <p:cNvSpPr txBox="1">
            <a:spLocks noChangeArrowheads="1"/>
          </p:cNvSpPr>
          <p:nvPr/>
        </p:nvSpPr>
        <p:spPr bwMode="auto">
          <a:xfrm>
            <a:off x="4191000" y="4114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26" name="Text Box 10"/>
          <p:cNvSpPr txBox="1">
            <a:spLocks noChangeArrowheads="1"/>
          </p:cNvSpPr>
          <p:nvPr/>
        </p:nvSpPr>
        <p:spPr bwMode="auto">
          <a:xfrm>
            <a:off x="4800600" y="3276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27" name="Text Box 11"/>
          <p:cNvSpPr txBox="1">
            <a:spLocks noChangeArrowheads="1"/>
          </p:cNvSpPr>
          <p:nvPr/>
        </p:nvSpPr>
        <p:spPr bwMode="auto">
          <a:xfrm>
            <a:off x="3962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28" name="Text Box 12"/>
          <p:cNvSpPr txBox="1">
            <a:spLocks noChangeArrowheads="1"/>
          </p:cNvSpPr>
          <p:nvPr/>
        </p:nvSpPr>
        <p:spPr bwMode="auto">
          <a:xfrm>
            <a:off x="19050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29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30" name="Text Box 14"/>
          <p:cNvSpPr txBox="1">
            <a:spLocks noChangeArrowheads="1"/>
          </p:cNvSpPr>
          <p:nvPr/>
        </p:nvSpPr>
        <p:spPr bwMode="auto">
          <a:xfrm>
            <a:off x="1752600" y="3810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31" name="Text Box 15"/>
          <p:cNvSpPr txBox="1">
            <a:spLocks noChangeArrowheads="1"/>
          </p:cNvSpPr>
          <p:nvPr/>
        </p:nvSpPr>
        <p:spPr bwMode="auto">
          <a:xfrm>
            <a:off x="2784475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32" name="Text Box 16"/>
          <p:cNvSpPr txBox="1">
            <a:spLocks noChangeArrowheads="1"/>
          </p:cNvSpPr>
          <p:nvPr/>
        </p:nvSpPr>
        <p:spPr bwMode="auto">
          <a:xfrm>
            <a:off x="35814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33" name="Text Box 17"/>
          <p:cNvSpPr txBox="1">
            <a:spLocks noChangeArrowheads="1"/>
          </p:cNvSpPr>
          <p:nvPr/>
        </p:nvSpPr>
        <p:spPr bwMode="auto">
          <a:xfrm>
            <a:off x="27432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34" name="Text Box 18"/>
          <p:cNvSpPr txBox="1">
            <a:spLocks noChangeArrowheads="1"/>
          </p:cNvSpPr>
          <p:nvPr/>
        </p:nvSpPr>
        <p:spPr bwMode="auto">
          <a:xfrm>
            <a:off x="4724400" y="2743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35" name="Text Box 19"/>
          <p:cNvSpPr txBox="1">
            <a:spLocks noChangeArrowheads="1"/>
          </p:cNvSpPr>
          <p:nvPr/>
        </p:nvSpPr>
        <p:spPr bwMode="auto">
          <a:xfrm>
            <a:off x="5029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36" name="Text Box 20"/>
          <p:cNvSpPr txBox="1">
            <a:spLocks noChangeArrowheads="1"/>
          </p:cNvSpPr>
          <p:nvPr/>
        </p:nvSpPr>
        <p:spPr bwMode="auto">
          <a:xfrm>
            <a:off x="5867400" y="3886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37" name="Text Box 21"/>
          <p:cNvSpPr txBox="1">
            <a:spLocks noChangeArrowheads="1"/>
          </p:cNvSpPr>
          <p:nvPr/>
        </p:nvSpPr>
        <p:spPr bwMode="auto">
          <a:xfrm>
            <a:off x="67818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38" name="Text Box 22"/>
          <p:cNvSpPr txBox="1">
            <a:spLocks noChangeArrowheads="1"/>
          </p:cNvSpPr>
          <p:nvPr/>
        </p:nvSpPr>
        <p:spPr bwMode="auto">
          <a:xfrm>
            <a:off x="7391400" y="2895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39" name="Text Box 23"/>
          <p:cNvSpPr txBox="1">
            <a:spLocks noChangeArrowheads="1"/>
          </p:cNvSpPr>
          <p:nvPr/>
        </p:nvSpPr>
        <p:spPr bwMode="auto">
          <a:xfrm>
            <a:off x="6553200" y="2667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40" name="Text Box 24"/>
          <p:cNvSpPr txBox="1">
            <a:spLocks noChangeArrowheads="1"/>
          </p:cNvSpPr>
          <p:nvPr/>
        </p:nvSpPr>
        <p:spPr bwMode="auto">
          <a:xfrm>
            <a:off x="4648200" y="2057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41" name="Text Box 25"/>
          <p:cNvSpPr txBox="1">
            <a:spLocks noChangeArrowheads="1"/>
          </p:cNvSpPr>
          <p:nvPr/>
        </p:nvSpPr>
        <p:spPr bwMode="auto">
          <a:xfrm>
            <a:off x="5181600" y="2438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42" name="Text Box 26"/>
          <p:cNvSpPr txBox="1">
            <a:spLocks noChangeArrowheads="1"/>
          </p:cNvSpPr>
          <p:nvPr/>
        </p:nvSpPr>
        <p:spPr bwMode="auto">
          <a:xfrm>
            <a:off x="5638800" y="3200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43" name="Text Box 27"/>
          <p:cNvSpPr txBox="1">
            <a:spLocks noChangeArrowheads="1"/>
          </p:cNvSpPr>
          <p:nvPr/>
        </p:nvSpPr>
        <p:spPr bwMode="auto">
          <a:xfrm>
            <a:off x="65532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44" name="Text Box 28"/>
          <p:cNvSpPr txBox="1">
            <a:spLocks noChangeArrowheads="1"/>
          </p:cNvSpPr>
          <p:nvPr/>
        </p:nvSpPr>
        <p:spPr bwMode="auto">
          <a:xfrm>
            <a:off x="62484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45" name="Text Box 29"/>
          <p:cNvSpPr txBox="1">
            <a:spLocks noChangeArrowheads="1"/>
          </p:cNvSpPr>
          <p:nvPr/>
        </p:nvSpPr>
        <p:spPr bwMode="auto">
          <a:xfrm>
            <a:off x="63246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46" name="Text Box 30"/>
          <p:cNvSpPr txBox="1">
            <a:spLocks noChangeArrowheads="1"/>
          </p:cNvSpPr>
          <p:nvPr/>
        </p:nvSpPr>
        <p:spPr bwMode="auto">
          <a:xfrm>
            <a:off x="3810000" y="4724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47" name="Text Box 31"/>
          <p:cNvSpPr txBox="1">
            <a:spLocks noChangeArrowheads="1"/>
          </p:cNvSpPr>
          <p:nvPr/>
        </p:nvSpPr>
        <p:spPr bwMode="auto">
          <a:xfrm>
            <a:off x="25908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48" name="Text Box 32"/>
          <p:cNvSpPr txBox="1">
            <a:spLocks noChangeArrowheads="1"/>
          </p:cNvSpPr>
          <p:nvPr/>
        </p:nvSpPr>
        <p:spPr bwMode="auto">
          <a:xfrm>
            <a:off x="9144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05249" name="Line 33"/>
          <p:cNvSpPr>
            <a:spLocks noChangeShapeType="1"/>
          </p:cNvSpPr>
          <p:nvPr/>
        </p:nvSpPr>
        <p:spPr bwMode="auto">
          <a:xfrm flipH="1" flipV="1">
            <a:off x="2590800" y="3657600"/>
            <a:ext cx="6858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50" name="Line 34"/>
          <p:cNvSpPr>
            <a:spLocks noChangeShapeType="1"/>
          </p:cNvSpPr>
          <p:nvPr/>
        </p:nvSpPr>
        <p:spPr bwMode="auto">
          <a:xfrm flipH="1" flipV="1">
            <a:off x="2667000" y="34290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54" name="Oval 38"/>
          <p:cNvSpPr>
            <a:spLocks noChangeArrowheads="1"/>
          </p:cNvSpPr>
          <p:nvPr/>
        </p:nvSpPr>
        <p:spPr bwMode="auto">
          <a:xfrm rot="1717289">
            <a:off x="1752600" y="3200400"/>
            <a:ext cx="2286000" cy="838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55" name="Oval 39"/>
          <p:cNvSpPr>
            <a:spLocks noChangeArrowheads="1"/>
          </p:cNvSpPr>
          <p:nvPr/>
        </p:nvSpPr>
        <p:spPr bwMode="auto">
          <a:xfrm rot="1717289">
            <a:off x="1878013" y="2670175"/>
            <a:ext cx="2286000" cy="1371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56" name="Line 40"/>
          <p:cNvSpPr>
            <a:spLocks noChangeShapeType="1"/>
          </p:cNvSpPr>
          <p:nvPr/>
        </p:nvSpPr>
        <p:spPr bwMode="auto">
          <a:xfrm rot="1841959" flipH="1" flipV="1">
            <a:off x="2971800" y="32004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296997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0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0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5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5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5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0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05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5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5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5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0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54" grpId="0" animBg="1"/>
      <p:bldP spid="905254" grpId="1" animBg="1"/>
      <p:bldP spid="9052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09" name="Picture 1" descr="step 2 with 3 people browner.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97975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0013"/>
            <a:ext cx="9144000" cy="865188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5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Tanong</a:t>
            </a:r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5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sa</a:t>
            </a:r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5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ikalawang</a:t>
            </a:r>
            <a:r>
              <a:rPr lang="en-US" sz="5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5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hakbang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94659" name="Text Box 3"/>
          <p:cNvSpPr txBox="1">
            <a:spLocks noChangeArrowheads="1"/>
          </p:cNvSpPr>
          <p:nvPr/>
        </p:nvSpPr>
        <p:spPr bwMode="auto">
          <a:xfrm>
            <a:off x="-11113" y="3500438"/>
            <a:ext cx="9155113" cy="3046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4800" b="1" dirty="0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Sino </a:t>
            </a:r>
            <a:r>
              <a:rPr lang="en-US" sz="4800" b="1" dirty="0" err="1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dapat</a:t>
            </a:r>
            <a:r>
              <a:rPr lang="en-US" sz="4800" b="1" dirty="0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itong</a:t>
            </a:r>
            <a:r>
              <a:rPr lang="en-US" sz="4800" b="1" dirty="0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mga</a:t>
            </a:r>
            <a:r>
              <a:rPr lang="en-US" sz="4800" b="1" dirty="0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tao</a:t>
            </a:r>
            <a:r>
              <a:rPr lang="en-US" sz="4800" b="1" dirty="0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?</a:t>
            </a:r>
          </a:p>
          <a:p>
            <a:pPr>
              <a:buFont typeface="Arial" charset="0"/>
              <a:buChar char="•"/>
              <a:defRPr/>
            </a:pPr>
            <a:endParaRPr lang="en-US" sz="4800" b="1" dirty="0" smtClean="0">
              <a:solidFill>
                <a:srgbClr val="FFFFFF"/>
              </a:solidFill>
              <a:effectLst>
                <a:glow rad="101600">
                  <a:schemeClr val="tx1"/>
                </a:glow>
              </a:effectLst>
            </a:endParaRPr>
          </a:p>
          <a:p>
            <a:pPr>
              <a:buFont typeface="Arial" charset="0"/>
              <a:buChar char="•"/>
              <a:defRPr/>
            </a:pPr>
            <a:endParaRPr lang="en-US" sz="4800" b="1" dirty="0" smtClean="0">
              <a:solidFill>
                <a:srgbClr val="FFFFFF"/>
              </a:solidFill>
              <a:effectLst>
                <a:glow rad="101600">
                  <a:schemeClr val="tx1"/>
                </a:glo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en-US" sz="4800" b="1" dirty="0" err="1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Bakit</a:t>
            </a:r>
            <a:r>
              <a:rPr lang="en-US" sz="4800" b="1" dirty="0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kukuha</a:t>
            </a:r>
            <a:r>
              <a:rPr lang="en-US" sz="4800" b="1" dirty="0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ng</a:t>
            </a:r>
            <a:r>
              <a:rPr lang="en-US" sz="4800" b="1" dirty="0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 1-2 </a:t>
            </a:r>
            <a:r>
              <a:rPr lang="en-US" sz="4800" b="1" dirty="0" err="1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na</a:t>
            </a:r>
            <a:r>
              <a:rPr lang="en-US" sz="4800" b="1" dirty="0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tao</a:t>
            </a:r>
            <a:r>
              <a:rPr lang="en-US" sz="4800" b="1" dirty="0" smtClean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5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495800"/>
            <a:ext cx="5562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latin typeface="Copperplate Gothic Light" charset="0"/>
                <a:ea typeface="ヒラギノ角ゴ Pro W3" charset="0"/>
                <a:cs typeface="ヒラギノ角ゴ Pro W3" charset="0"/>
              </a:rPr>
              <a:t>Deut. 19:15</a:t>
            </a:r>
            <a:endParaRPr lang="en-US">
              <a:latin typeface="Copperplate Gothic Light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99780" name="Rectangle 4"/>
          <p:cNvSpPr>
            <a:spLocks noChangeArrowheads="1"/>
          </p:cNvSpPr>
          <p:nvPr/>
        </p:nvSpPr>
        <p:spPr bwMode="auto">
          <a:xfrm>
            <a:off x="2057400" y="228600"/>
            <a:ext cx="7010400" cy="3505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Isang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saksi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ay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huwag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titindig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laban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sa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kanino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man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sa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anomang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kasamaan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o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sa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anomang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kasalanang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kaniyang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pinagkasalahan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: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sa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bibig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ng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dalawang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saksi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o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sa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bibig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ng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tatlong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saksi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ay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pagtitibayin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ang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usap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  <a:endParaRPr lang="en-US" sz="3600" b="1" i="1" dirty="0">
              <a:solidFill>
                <a:srgbClr val="FFFFFF"/>
              </a:solidFill>
              <a:effectLst>
                <a:glow rad="228600">
                  <a:schemeClr val="tx1">
                    <a:alpha val="75000"/>
                  </a:schemeClr>
                </a:glow>
              </a:effectLst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Ikatlong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Hakbang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sa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Pagbalik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Ilabas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ang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kasalanan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sa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buong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u="sng" dirty="0" err="1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Iglesia</a:t>
            </a:r>
            <a:endParaRPr kumimoji="0" lang="en-US" sz="3600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7683" name="Text Box 3"/>
          <p:cNvSpPr txBox="1">
            <a:spLocks noChangeArrowheads="1"/>
          </p:cNvSpPr>
          <p:nvPr/>
        </p:nvSpPr>
        <p:spPr bwMode="auto">
          <a:xfrm>
            <a:off x="3276600" y="3581400"/>
            <a:ext cx="477838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00"/>
                </a:solidFill>
                <a:latin typeface="Arial Black" charset="0"/>
              </a:rPr>
              <a:t>S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967684" name="Text Box 4"/>
          <p:cNvSpPr txBox="1">
            <a:spLocks noChangeArrowheads="1"/>
          </p:cNvSpPr>
          <p:nvPr/>
        </p:nvSpPr>
        <p:spPr bwMode="auto">
          <a:xfrm>
            <a:off x="152400" y="5735638"/>
            <a:ext cx="3054642" cy="58477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Arial Black" charset="0"/>
              </a:rPr>
              <a:t>S = May </a:t>
            </a:r>
            <a:r>
              <a:rPr lang="en-US" sz="3200" b="1" dirty="0" err="1" smtClean="0">
                <a:solidFill>
                  <a:srgbClr val="FFFF00"/>
                </a:solidFill>
                <a:latin typeface="Arial Black" charset="0"/>
              </a:rPr>
              <a:t>Sala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967685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BBE0E3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686" name="Text Box 6"/>
          <p:cNvSpPr txBox="1">
            <a:spLocks noChangeArrowheads="1"/>
          </p:cNvSpPr>
          <p:nvPr/>
        </p:nvSpPr>
        <p:spPr bwMode="auto">
          <a:xfrm>
            <a:off x="152400" y="6192838"/>
            <a:ext cx="3304511" cy="58477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Arial Black" charset="0"/>
              </a:rPr>
              <a:t>M = </a:t>
            </a:r>
            <a:r>
              <a:rPr lang="en-US" sz="3200" b="1" dirty="0" err="1" smtClean="0">
                <a:solidFill>
                  <a:srgbClr val="FFFFFF"/>
                </a:solidFill>
                <a:latin typeface="Arial Black" charset="0"/>
              </a:rPr>
              <a:t>Miyembro</a:t>
            </a:r>
            <a:endParaRPr lang="en-US" dirty="0" smtClean="0">
              <a:solidFill>
                <a:srgbClr val="BBE0E3"/>
              </a:solidFill>
            </a:endParaRPr>
          </a:p>
        </p:txBody>
      </p:sp>
      <p:sp>
        <p:nvSpPr>
          <p:cNvPr id="967687" name="Text Box 7"/>
          <p:cNvSpPr txBox="1">
            <a:spLocks noChangeArrowheads="1"/>
          </p:cNvSpPr>
          <p:nvPr/>
        </p:nvSpPr>
        <p:spPr bwMode="auto">
          <a:xfrm>
            <a:off x="2362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688" name="Text Box 8"/>
          <p:cNvSpPr txBox="1">
            <a:spLocks noChangeArrowheads="1"/>
          </p:cNvSpPr>
          <p:nvPr/>
        </p:nvSpPr>
        <p:spPr bwMode="auto">
          <a:xfrm>
            <a:off x="3276600" y="4267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689" name="Text Box 9"/>
          <p:cNvSpPr txBox="1">
            <a:spLocks noChangeArrowheads="1"/>
          </p:cNvSpPr>
          <p:nvPr/>
        </p:nvSpPr>
        <p:spPr bwMode="auto">
          <a:xfrm>
            <a:off x="4191000" y="4114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690" name="Text Box 10"/>
          <p:cNvSpPr txBox="1">
            <a:spLocks noChangeArrowheads="1"/>
          </p:cNvSpPr>
          <p:nvPr/>
        </p:nvSpPr>
        <p:spPr bwMode="auto">
          <a:xfrm>
            <a:off x="4800600" y="3276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691" name="Text Box 11"/>
          <p:cNvSpPr txBox="1">
            <a:spLocks noChangeArrowheads="1"/>
          </p:cNvSpPr>
          <p:nvPr/>
        </p:nvSpPr>
        <p:spPr bwMode="auto">
          <a:xfrm>
            <a:off x="3962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692" name="Text Box 12"/>
          <p:cNvSpPr txBox="1">
            <a:spLocks noChangeArrowheads="1"/>
          </p:cNvSpPr>
          <p:nvPr/>
        </p:nvSpPr>
        <p:spPr bwMode="auto">
          <a:xfrm>
            <a:off x="19050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693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694" name="Text Box 14"/>
          <p:cNvSpPr txBox="1">
            <a:spLocks noChangeArrowheads="1"/>
          </p:cNvSpPr>
          <p:nvPr/>
        </p:nvSpPr>
        <p:spPr bwMode="auto">
          <a:xfrm>
            <a:off x="1752600" y="3810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695" name="Text Box 15"/>
          <p:cNvSpPr txBox="1">
            <a:spLocks noChangeArrowheads="1"/>
          </p:cNvSpPr>
          <p:nvPr/>
        </p:nvSpPr>
        <p:spPr bwMode="auto">
          <a:xfrm>
            <a:off x="2784475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696" name="Text Box 16"/>
          <p:cNvSpPr txBox="1">
            <a:spLocks noChangeArrowheads="1"/>
          </p:cNvSpPr>
          <p:nvPr/>
        </p:nvSpPr>
        <p:spPr bwMode="auto">
          <a:xfrm>
            <a:off x="35814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697" name="Text Box 17"/>
          <p:cNvSpPr txBox="1">
            <a:spLocks noChangeArrowheads="1"/>
          </p:cNvSpPr>
          <p:nvPr/>
        </p:nvSpPr>
        <p:spPr bwMode="auto">
          <a:xfrm>
            <a:off x="27432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698" name="Text Box 18"/>
          <p:cNvSpPr txBox="1">
            <a:spLocks noChangeArrowheads="1"/>
          </p:cNvSpPr>
          <p:nvPr/>
        </p:nvSpPr>
        <p:spPr bwMode="auto">
          <a:xfrm>
            <a:off x="4724400" y="2743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699" name="Text Box 19"/>
          <p:cNvSpPr txBox="1">
            <a:spLocks noChangeArrowheads="1"/>
          </p:cNvSpPr>
          <p:nvPr/>
        </p:nvSpPr>
        <p:spPr bwMode="auto">
          <a:xfrm>
            <a:off x="5029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700" name="Text Box 20"/>
          <p:cNvSpPr txBox="1">
            <a:spLocks noChangeArrowheads="1"/>
          </p:cNvSpPr>
          <p:nvPr/>
        </p:nvSpPr>
        <p:spPr bwMode="auto">
          <a:xfrm>
            <a:off x="5867400" y="3886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701" name="Text Box 21"/>
          <p:cNvSpPr txBox="1">
            <a:spLocks noChangeArrowheads="1"/>
          </p:cNvSpPr>
          <p:nvPr/>
        </p:nvSpPr>
        <p:spPr bwMode="auto">
          <a:xfrm>
            <a:off x="67818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702" name="Text Box 22"/>
          <p:cNvSpPr txBox="1">
            <a:spLocks noChangeArrowheads="1"/>
          </p:cNvSpPr>
          <p:nvPr/>
        </p:nvSpPr>
        <p:spPr bwMode="auto">
          <a:xfrm>
            <a:off x="7391400" y="2895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703" name="Text Box 23"/>
          <p:cNvSpPr txBox="1">
            <a:spLocks noChangeArrowheads="1"/>
          </p:cNvSpPr>
          <p:nvPr/>
        </p:nvSpPr>
        <p:spPr bwMode="auto">
          <a:xfrm>
            <a:off x="6553200" y="2667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704" name="Text Box 24"/>
          <p:cNvSpPr txBox="1">
            <a:spLocks noChangeArrowheads="1"/>
          </p:cNvSpPr>
          <p:nvPr/>
        </p:nvSpPr>
        <p:spPr bwMode="auto">
          <a:xfrm>
            <a:off x="4648200" y="2057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705" name="Text Box 25"/>
          <p:cNvSpPr txBox="1">
            <a:spLocks noChangeArrowheads="1"/>
          </p:cNvSpPr>
          <p:nvPr/>
        </p:nvSpPr>
        <p:spPr bwMode="auto">
          <a:xfrm>
            <a:off x="5181600" y="2438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706" name="Text Box 26"/>
          <p:cNvSpPr txBox="1">
            <a:spLocks noChangeArrowheads="1"/>
          </p:cNvSpPr>
          <p:nvPr/>
        </p:nvSpPr>
        <p:spPr bwMode="auto">
          <a:xfrm>
            <a:off x="5638800" y="3200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707" name="Text Box 27"/>
          <p:cNvSpPr txBox="1">
            <a:spLocks noChangeArrowheads="1"/>
          </p:cNvSpPr>
          <p:nvPr/>
        </p:nvSpPr>
        <p:spPr bwMode="auto">
          <a:xfrm>
            <a:off x="65532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708" name="Text Box 28"/>
          <p:cNvSpPr txBox="1">
            <a:spLocks noChangeArrowheads="1"/>
          </p:cNvSpPr>
          <p:nvPr/>
        </p:nvSpPr>
        <p:spPr bwMode="auto">
          <a:xfrm>
            <a:off x="62484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709" name="Text Box 29"/>
          <p:cNvSpPr txBox="1">
            <a:spLocks noChangeArrowheads="1"/>
          </p:cNvSpPr>
          <p:nvPr/>
        </p:nvSpPr>
        <p:spPr bwMode="auto">
          <a:xfrm>
            <a:off x="63246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710" name="Text Box 30"/>
          <p:cNvSpPr txBox="1">
            <a:spLocks noChangeArrowheads="1"/>
          </p:cNvSpPr>
          <p:nvPr/>
        </p:nvSpPr>
        <p:spPr bwMode="auto">
          <a:xfrm>
            <a:off x="3810000" y="4724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711" name="Text Box 31"/>
          <p:cNvSpPr txBox="1">
            <a:spLocks noChangeArrowheads="1"/>
          </p:cNvSpPr>
          <p:nvPr/>
        </p:nvSpPr>
        <p:spPr bwMode="auto">
          <a:xfrm>
            <a:off x="25908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712" name="Text Box 32"/>
          <p:cNvSpPr txBox="1">
            <a:spLocks noChangeArrowheads="1"/>
          </p:cNvSpPr>
          <p:nvPr/>
        </p:nvSpPr>
        <p:spPr bwMode="auto">
          <a:xfrm>
            <a:off x="9144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7713" name="Line 33"/>
          <p:cNvSpPr>
            <a:spLocks noChangeShapeType="1"/>
          </p:cNvSpPr>
          <p:nvPr/>
        </p:nvSpPr>
        <p:spPr bwMode="auto">
          <a:xfrm flipH="1" flipV="1">
            <a:off x="2590800" y="3657600"/>
            <a:ext cx="6858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14" name="Line 34"/>
          <p:cNvSpPr>
            <a:spLocks noChangeShapeType="1"/>
          </p:cNvSpPr>
          <p:nvPr/>
        </p:nvSpPr>
        <p:spPr bwMode="auto">
          <a:xfrm flipH="1" flipV="1">
            <a:off x="2667000" y="34290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18" name="Oval 38"/>
          <p:cNvSpPr>
            <a:spLocks noChangeArrowheads="1"/>
          </p:cNvSpPr>
          <p:nvPr/>
        </p:nvSpPr>
        <p:spPr bwMode="auto">
          <a:xfrm rot="1717289">
            <a:off x="1752600" y="3276600"/>
            <a:ext cx="2286000" cy="838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19" name="Oval 39"/>
          <p:cNvSpPr>
            <a:spLocks noChangeArrowheads="1"/>
          </p:cNvSpPr>
          <p:nvPr/>
        </p:nvSpPr>
        <p:spPr bwMode="auto">
          <a:xfrm rot="1717289">
            <a:off x="1878013" y="2746375"/>
            <a:ext cx="2286000" cy="1371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20" name="Line 40"/>
          <p:cNvSpPr>
            <a:spLocks noChangeShapeType="1"/>
          </p:cNvSpPr>
          <p:nvPr/>
        </p:nvSpPr>
        <p:spPr bwMode="auto">
          <a:xfrm rot="1841959" flipH="1" flipV="1">
            <a:off x="2971800" y="32004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21" name="Oval 41"/>
          <p:cNvSpPr>
            <a:spLocks noChangeArrowheads="1"/>
          </p:cNvSpPr>
          <p:nvPr/>
        </p:nvSpPr>
        <p:spPr bwMode="auto">
          <a:xfrm rot="188795">
            <a:off x="457200" y="1504950"/>
            <a:ext cx="8010525" cy="47434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302118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6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6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7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6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7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67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67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6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67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7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7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7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6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718" grpId="0" animBg="1"/>
      <p:bldP spid="967718" grpId="1" animBg="1"/>
      <p:bldP spid="967719" grpId="0" animBg="1"/>
      <p:bldP spid="967719" grpId="1" animBg="1"/>
      <p:bldP spid="9677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 dirty="0" err="1" smtClean="0">
                <a:latin typeface="Arial"/>
                <a:cs typeface="Arial"/>
              </a:rPr>
              <a:t>Ang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Proseso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Paghahanda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ng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Paglalahad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na</a:t>
            </a:r>
            <a:r>
              <a:rPr lang="en-US" sz="2800" dirty="0" smtClean="0">
                <a:latin typeface="Arial"/>
                <a:cs typeface="Arial"/>
              </a:rPr>
              <a:t> Sermon</a:t>
            </a: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Hango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ni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Ramesh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Richard</a:t>
            </a:r>
            <a:r>
              <a:rPr lang="fr-FR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Preparing Expository Sermons</a:t>
            </a:r>
            <a:endParaRPr lang="en-US" sz="18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286000" y="5146675"/>
            <a:ext cx="163596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Pag-aralan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1905000" y="4419600"/>
            <a:ext cx="149980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Kaayusan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715000" y="5181600"/>
            <a:ext cx="185853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Pangangaral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562600" y="4419600"/>
            <a:ext cx="149980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Kaayusan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438400" y="3643313"/>
            <a:ext cx="74163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PT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6005513" y="3643313"/>
            <a:ext cx="71308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SPS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895600" y="2819400"/>
            <a:ext cx="339260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Tulay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para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Layunin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191000" y="2336800"/>
            <a:ext cx="80122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Puso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Buto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Laman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70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1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2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3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4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5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89163" y="1884363"/>
            <a:ext cx="1425419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770563" y="1884363"/>
            <a:ext cx="1533525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SERMON</a:t>
            </a: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609600" y="5638800"/>
            <a:ext cx="160448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Pumili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19113" y="5181600"/>
            <a:ext cx="166453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Suriin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595313" y="4443413"/>
            <a:ext cx="161447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3.1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Ekesejetikal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Pagbabalankas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71513" y="3757613"/>
            <a:ext cx="107060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3.2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Ideyang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eksejetikal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1143000" y="2667000"/>
            <a:ext cx="1476903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indent="-342900">
              <a:buAutoNum type="arabicPlain" startAt="4"/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Tatlong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</a:p>
          <a:p>
            <a:pPr marL="342900" indent="-342900"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	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Paglalahad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</a:p>
          <a:p>
            <a:pPr marL="342900" indent="-342900"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	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Tanong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124200" y="2209800"/>
            <a:ext cx="2644954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Nais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Tugon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Tagapakinig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843713" y="3757613"/>
            <a:ext cx="1862688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Ideyang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Homilitikal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7339013" y="4191000"/>
            <a:ext cx="1973458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7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Homilitikal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Pagbabalangkas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Kaliwanagan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Panimula/Pangwakas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7377113" y="5281613"/>
            <a:ext cx="1170191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 MSS &amp;</a:t>
            </a: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Mangaral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mga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salitang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puti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ay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hango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10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hakbang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mula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Biblical Preaching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ni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Haddon Robinson (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tala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ika-105)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88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04800" y="4800600"/>
            <a:ext cx="3962400" cy="1752600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29" name="Picture 2" descr="unit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100013"/>
            <a:ext cx="9440863" cy="70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5175"/>
            <a:ext cx="7391400" cy="3035300"/>
          </a:xfrm>
          <a:effectLst/>
        </p:spPr>
        <p:txBody>
          <a:bodyPr/>
          <a:lstStyle/>
          <a:p>
            <a:pPr>
              <a:defRPr/>
            </a:pPr>
            <a:r>
              <a:rPr lang="en-US" sz="6600" dirty="0" err="1" smtClean="0"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sz="6600" dirty="0" smtClean="0"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600" dirty="0" err="1" smtClean="0"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sz="6600" dirty="0" smtClean="0"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600" dirty="0" err="1" smtClean="0"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sabihin</a:t>
            </a:r>
            <a:r>
              <a:rPr lang="en-US" sz="6600" dirty="0" smtClean="0"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600" dirty="0" err="1" smtClean="0"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6600" dirty="0" smtClean="0"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600" dirty="0" err="1" smtClean="0"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sz="6600" dirty="0" smtClean="0"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600" dirty="0" err="1" smtClean="0"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Iglesia</a:t>
            </a:r>
            <a:r>
              <a:rPr lang="en-US" sz="6600" dirty="0" smtClean="0"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sz="6600" dirty="0">
              <a:effectLst>
                <a:glow rad="228600">
                  <a:schemeClr val="tx1">
                    <a:alpha val="75000"/>
                  </a:schemeClr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Ika-apat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na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Hakbang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sa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Pagbalik</a:t>
            </a:r>
            <a: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br>
              <a:rPr kumimoji="0"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Turingin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ang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tao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kagaya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ng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dirty="0" err="1" smtClean="0">
                <a:latin typeface="Helvetica" charset="0"/>
                <a:ea typeface="ＭＳ Ｐゴシック" charset="0"/>
                <a:cs typeface="ＭＳ Ｐゴシック" charset="0"/>
              </a:rPr>
              <a:t>isang</a:t>
            </a: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u="sng" dirty="0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Hindi </a:t>
            </a:r>
            <a:r>
              <a:rPr kumimoji="0" lang="en-US" sz="3600" u="sng" dirty="0" err="1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Naniniwala</a:t>
            </a:r>
            <a:endParaRPr kumimoji="0" lang="en-US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9731" name="Text Box 3"/>
          <p:cNvSpPr txBox="1">
            <a:spLocks noChangeArrowheads="1"/>
          </p:cNvSpPr>
          <p:nvPr/>
        </p:nvSpPr>
        <p:spPr bwMode="auto">
          <a:xfrm>
            <a:off x="3276600" y="3581400"/>
            <a:ext cx="477838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00"/>
                </a:solidFill>
                <a:latin typeface="Arial Black" charset="0"/>
              </a:rPr>
              <a:t>S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969732" name="Text Box 4"/>
          <p:cNvSpPr txBox="1">
            <a:spLocks noChangeArrowheads="1"/>
          </p:cNvSpPr>
          <p:nvPr/>
        </p:nvSpPr>
        <p:spPr bwMode="auto">
          <a:xfrm>
            <a:off x="152400" y="5735638"/>
            <a:ext cx="3054642" cy="58477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Arial Black" charset="0"/>
              </a:rPr>
              <a:t>S = May </a:t>
            </a:r>
            <a:r>
              <a:rPr lang="en-US" sz="3200" b="1" dirty="0" err="1" smtClean="0">
                <a:solidFill>
                  <a:srgbClr val="FFFF00"/>
                </a:solidFill>
                <a:latin typeface="Arial Black" charset="0"/>
              </a:rPr>
              <a:t>Sala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969733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BBE0E3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34" name="Text Box 6"/>
          <p:cNvSpPr txBox="1">
            <a:spLocks noChangeArrowheads="1"/>
          </p:cNvSpPr>
          <p:nvPr/>
        </p:nvSpPr>
        <p:spPr bwMode="auto">
          <a:xfrm>
            <a:off x="152400" y="6192838"/>
            <a:ext cx="3304511" cy="58477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Arial Black" charset="0"/>
              </a:rPr>
              <a:t>M = </a:t>
            </a:r>
            <a:r>
              <a:rPr lang="en-US" sz="3200" b="1" dirty="0" err="1" smtClean="0">
                <a:solidFill>
                  <a:srgbClr val="FFFFFF"/>
                </a:solidFill>
                <a:latin typeface="Arial Black" charset="0"/>
              </a:rPr>
              <a:t>Miyembro</a:t>
            </a:r>
            <a:endParaRPr lang="en-US" dirty="0" smtClean="0">
              <a:solidFill>
                <a:srgbClr val="BBE0E3"/>
              </a:solidFill>
            </a:endParaRPr>
          </a:p>
        </p:txBody>
      </p:sp>
      <p:sp>
        <p:nvSpPr>
          <p:cNvPr id="969735" name="Text Box 7"/>
          <p:cNvSpPr txBox="1">
            <a:spLocks noChangeArrowheads="1"/>
          </p:cNvSpPr>
          <p:nvPr/>
        </p:nvSpPr>
        <p:spPr bwMode="auto">
          <a:xfrm>
            <a:off x="2362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36" name="Text Box 8"/>
          <p:cNvSpPr txBox="1">
            <a:spLocks noChangeArrowheads="1"/>
          </p:cNvSpPr>
          <p:nvPr/>
        </p:nvSpPr>
        <p:spPr bwMode="auto">
          <a:xfrm>
            <a:off x="3276600" y="4267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37" name="Text Box 9"/>
          <p:cNvSpPr txBox="1">
            <a:spLocks noChangeArrowheads="1"/>
          </p:cNvSpPr>
          <p:nvPr/>
        </p:nvSpPr>
        <p:spPr bwMode="auto">
          <a:xfrm>
            <a:off x="4191000" y="4114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38" name="Text Box 10"/>
          <p:cNvSpPr txBox="1">
            <a:spLocks noChangeArrowheads="1"/>
          </p:cNvSpPr>
          <p:nvPr/>
        </p:nvSpPr>
        <p:spPr bwMode="auto">
          <a:xfrm>
            <a:off x="4800600" y="3276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39" name="Text Box 11"/>
          <p:cNvSpPr txBox="1">
            <a:spLocks noChangeArrowheads="1"/>
          </p:cNvSpPr>
          <p:nvPr/>
        </p:nvSpPr>
        <p:spPr bwMode="auto">
          <a:xfrm>
            <a:off x="3962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40" name="Text Box 12"/>
          <p:cNvSpPr txBox="1">
            <a:spLocks noChangeArrowheads="1"/>
          </p:cNvSpPr>
          <p:nvPr/>
        </p:nvSpPr>
        <p:spPr bwMode="auto">
          <a:xfrm>
            <a:off x="19050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41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42" name="Text Box 14"/>
          <p:cNvSpPr txBox="1">
            <a:spLocks noChangeArrowheads="1"/>
          </p:cNvSpPr>
          <p:nvPr/>
        </p:nvSpPr>
        <p:spPr bwMode="auto">
          <a:xfrm>
            <a:off x="1752600" y="3810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43" name="Text Box 15"/>
          <p:cNvSpPr txBox="1">
            <a:spLocks noChangeArrowheads="1"/>
          </p:cNvSpPr>
          <p:nvPr/>
        </p:nvSpPr>
        <p:spPr bwMode="auto">
          <a:xfrm>
            <a:off x="2784475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44" name="Text Box 16"/>
          <p:cNvSpPr txBox="1">
            <a:spLocks noChangeArrowheads="1"/>
          </p:cNvSpPr>
          <p:nvPr/>
        </p:nvSpPr>
        <p:spPr bwMode="auto">
          <a:xfrm>
            <a:off x="35814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45" name="Text Box 17"/>
          <p:cNvSpPr txBox="1">
            <a:spLocks noChangeArrowheads="1"/>
          </p:cNvSpPr>
          <p:nvPr/>
        </p:nvSpPr>
        <p:spPr bwMode="auto">
          <a:xfrm>
            <a:off x="27432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46" name="Text Box 18"/>
          <p:cNvSpPr txBox="1">
            <a:spLocks noChangeArrowheads="1"/>
          </p:cNvSpPr>
          <p:nvPr/>
        </p:nvSpPr>
        <p:spPr bwMode="auto">
          <a:xfrm>
            <a:off x="4724400" y="2743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47" name="Text Box 19"/>
          <p:cNvSpPr txBox="1">
            <a:spLocks noChangeArrowheads="1"/>
          </p:cNvSpPr>
          <p:nvPr/>
        </p:nvSpPr>
        <p:spPr bwMode="auto">
          <a:xfrm>
            <a:off x="5029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48" name="Text Box 20"/>
          <p:cNvSpPr txBox="1">
            <a:spLocks noChangeArrowheads="1"/>
          </p:cNvSpPr>
          <p:nvPr/>
        </p:nvSpPr>
        <p:spPr bwMode="auto">
          <a:xfrm>
            <a:off x="5867400" y="3886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49" name="Text Box 21"/>
          <p:cNvSpPr txBox="1">
            <a:spLocks noChangeArrowheads="1"/>
          </p:cNvSpPr>
          <p:nvPr/>
        </p:nvSpPr>
        <p:spPr bwMode="auto">
          <a:xfrm>
            <a:off x="67818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50" name="Text Box 22"/>
          <p:cNvSpPr txBox="1">
            <a:spLocks noChangeArrowheads="1"/>
          </p:cNvSpPr>
          <p:nvPr/>
        </p:nvSpPr>
        <p:spPr bwMode="auto">
          <a:xfrm>
            <a:off x="7391400" y="2895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51" name="Text Box 23"/>
          <p:cNvSpPr txBox="1">
            <a:spLocks noChangeArrowheads="1"/>
          </p:cNvSpPr>
          <p:nvPr/>
        </p:nvSpPr>
        <p:spPr bwMode="auto">
          <a:xfrm>
            <a:off x="6553200" y="2667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52" name="Text Box 24"/>
          <p:cNvSpPr txBox="1">
            <a:spLocks noChangeArrowheads="1"/>
          </p:cNvSpPr>
          <p:nvPr/>
        </p:nvSpPr>
        <p:spPr bwMode="auto">
          <a:xfrm>
            <a:off x="4648200" y="2057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53" name="Text Box 25"/>
          <p:cNvSpPr txBox="1">
            <a:spLocks noChangeArrowheads="1"/>
          </p:cNvSpPr>
          <p:nvPr/>
        </p:nvSpPr>
        <p:spPr bwMode="auto">
          <a:xfrm>
            <a:off x="5181600" y="2438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54" name="Text Box 26"/>
          <p:cNvSpPr txBox="1">
            <a:spLocks noChangeArrowheads="1"/>
          </p:cNvSpPr>
          <p:nvPr/>
        </p:nvSpPr>
        <p:spPr bwMode="auto">
          <a:xfrm>
            <a:off x="5638800" y="3200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55" name="Text Box 27"/>
          <p:cNvSpPr txBox="1">
            <a:spLocks noChangeArrowheads="1"/>
          </p:cNvSpPr>
          <p:nvPr/>
        </p:nvSpPr>
        <p:spPr bwMode="auto">
          <a:xfrm>
            <a:off x="65532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56" name="Text Box 28"/>
          <p:cNvSpPr txBox="1">
            <a:spLocks noChangeArrowheads="1"/>
          </p:cNvSpPr>
          <p:nvPr/>
        </p:nvSpPr>
        <p:spPr bwMode="auto">
          <a:xfrm>
            <a:off x="62484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57" name="Text Box 29"/>
          <p:cNvSpPr txBox="1">
            <a:spLocks noChangeArrowheads="1"/>
          </p:cNvSpPr>
          <p:nvPr/>
        </p:nvSpPr>
        <p:spPr bwMode="auto">
          <a:xfrm>
            <a:off x="63246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58" name="Text Box 30"/>
          <p:cNvSpPr txBox="1">
            <a:spLocks noChangeArrowheads="1"/>
          </p:cNvSpPr>
          <p:nvPr/>
        </p:nvSpPr>
        <p:spPr bwMode="auto">
          <a:xfrm>
            <a:off x="3810000" y="4724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59" name="Text Box 31"/>
          <p:cNvSpPr txBox="1">
            <a:spLocks noChangeArrowheads="1"/>
          </p:cNvSpPr>
          <p:nvPr/>
        </p:nvSpPr>
        <p:spPr bwMode="auto">
          <a:xfrm>
            <a:off x="25908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60" name="Text Box 32"/>
          <p:cNvSpPr txBox="1">
            <a:spLocks noChangeArrowheads="1"/>
          </p:cNvSpPr>
          <p:nvPr/>
        </p:nvSpPr>
        <p:spPr bwMode="auto">
          <a:xfrm>
            <a:off x="9144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</a:endParaRPr>
          </a:p>
        </p:txBody>
      </p:sp>
      <p:sp>
        <p:nvSpPr>
          <p:cNvPr id="969765" name="Line 37"/>
          <p:cNvSpPr>
            <a:spLocks noChangeShapeType="1"/>
          </p:cNvSpPr>
          <p:nvPr/>
        </p:nvSpPr>
        <p:spPr bwMode="auto">
          <a:xfrm rot="1841959" flipH="1" flipV="1">
            <a:off x="3235325" y="4775200"/>
            <a:ext cx="2860675" cy="950913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66" name="Oval 38"/>
          <p:cNvSpPr>
            <a:spLocks noChangeArrowheads="1"/>
          </p:cNvSpPr>
          <p:nvPr/>
        </p:nvSpPr>
        <p:spPr bwMode="auto">
          <a:xfrm rot="188795">
            <a:off x="428947" y="1664076"/>
            <a:ext cx="8010525" cy="47434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67" name="Text Box 39"/>
          <p:cNvSpPr txBox="1">
            <a:spLocks noChangeArrowheads="1"/>
          </p:cNvSpPr>
          <p:nvPr/>
        </p:nvSpPr>
        <p:spPr bwMode="auto">
          <a:xfrm>
            <a:off x="5618163" y="6269038"/>
            <a:ext cx="477837" cy="66516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00"/>
                </a:solidFill>
                <a:latin typeface="Arial Black" charset="0"/>
              </a:rPr>
              <a:t>S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305187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/>
      <p:bldP spid="9697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latin typeface="Arial" charset="0"/>
                <a:ea typeface="ＭＳ Ｐゴシック" charset="0"/>
              </a:rPr>
              <a:t>Sins Worthy of Discipline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31524" name="Rectangle 4"/>
          <p:cNvSpPr>
            <a:spLocks noChangeArrowheads="1"/>
          </p:cNvSpPr>
          <p:nvPr/>
        </p:nvSpPr>
        <p:spPr bwMode="auto">
          <a:xfrm>
            <a:off x="-152400" y="0"/>
            <a:ext cx="93726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Paanong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HINDI </a:t>
            </a:r>
            <a:r>
              <a:rPr lang="en-US" sz="40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Magdisiplina</a:t>
            </a:r>
            <a:endParaRPr lang="en-US" sz="4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07203" name="Picture 1" descr="pointing-fing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1196975"/>
            <a:ext cx="91598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 rot="20671425">
            <a:off x="1398588" y="5089525"/>
            <a:ext cx="9372600" cy="1219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PATALSIKIN!!!!!</a:t>
            </a:r>
            <a:endParaRPr 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latin typeface="Arial" charset="0"/>
                <a:ea typeface="ＭＳ Ｐゴシック" charset="0"/>
              </a:rPr>
              <a:t>Sins Worthy of Discipline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31524" name="Rectangle 4"/>
          <p:cNvSpPr>
            <a:spLocks noChangeArrowheads="1"/>
          </p:cNvSpPr>
          <p:nvPr/>
        </p:nvSpPr>
        <p:spPr bwMode="auto">
          <a:xfrm>
            <a:off x="0" y="0"/>
            <a:ext cx="7451725" cy="1219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Paano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Disiplinahin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Siya</a:t>
            </a:r>
            <a:endParaRPr lang="en-US" sz="4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31526" name="Text Box 6"/>
          <p:cNvSpPr txBox="1">
            <a:spLocks noChangeArrowheads="1"/>
          </p:cNvSpPr>
          <p:nvPr/>
        </p:nvSpPr>
        <p:spPr bwMode="auto">
          <a:xfrm>
            <a:off x="88900" y="1665288"/>
            <a:ext cx="74549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altLang="ja-JP" sz="2800" b="1" dirty="0" smtClean="0">
                <a:solidFill>
                  <a:srgbClr val="000000"/>
                </a:solidFill>
                <a:latin typeface="Arial" charset="0"/>
              </a:rPr>
              <a:t>Wag </a:t>
            </a:r>
            <a:r>
              <a:rPr lang="en-US" altLang="ja-JP" sz="2800" b="1" dirty="0" err="1" smtClean="0">
                <a:solidFill>
                  <a:srgbClr val="000000"/>
                </a:solidFill>
                <a:latin typeface="Arial" charset="0"/>
              </a:rPr>
              <a:t>siyang</a:t>
            </a:r>
            <a:r>
              <a:rPr lang="en-US" altLang="ja-JP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000000"/>
                </a:solidFill>
                <a:latin typeface="Arial" charset="0"/>
              </a:rPr>
              <a:t>tawaging</a:t>
            </a:r>
            <a:r>
              <a:rPr lang="en-US" altLang="ja-JP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000000"/>
                </a:solidFill>
                <a:latin typeface="Arial" charset="0"/>
              </a:rPr>
              <a:t>Kristiyano</a:t>
            </a:r>
            <a:r>
              <a:rPr lang="en-US" altLang="ja-JP" sz="2800" b="1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>
              <a:buFontTx/>
              <a:buChar char="•"/>
            </a:pP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Ibahagi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ang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Ebanghelyo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sa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kanya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Wag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siyang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pasalihin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sa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komunyon</a:t>
            </a:r>
            <a:r>
              <a:rPr lang="en-US" altLang="ja-JP" sz="2800" b="1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>
              <a:buFontTx/>
              <a:buChar char="•"/>
            </a:pP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Tanggalin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ang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pagiging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miyembro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niya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>
              <a:buFontTx/>
              <a:buChar char="•"/>
            </a:pP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Tanggalin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siya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sa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gawain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sa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simbahan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1527" name="Text Box 7"/>
          <p:cNvSpPr txBox="1">
            <a:spLocks noChangeArrowheads="1"/>
          </p:cNvSpPr>
          <p:nvPr/>
        </p:nvSpPr>
        <p:spPr bwMode="auto">
          <a:xfrm>
            <a:off x="88900" y="4494213"/>
            <a:ext cx="736342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ru-RU" altLang="ja-JP" sz="2800" b="1" dirty="0" smtClean="0">
                <a:solidFill>
                  <a:srgbClr val="000000"/>
                </a:solidFill>
                <a:latin typeface="Arial" charset="0"/>
              </a:rPr>
              <a:t>"</a:t>
            </a:r>
            <a:r>
              <a:rPr lang="en-US" altLang="ja-JP" sz="2800" b="1" dirty="0" err="1" smtClean="0">
                <a:solidFill>
                  <a:srgbClr val="000000"/>
                </a:solidFill>
                <a:latin typeface="Arial" charset="0"/>
              </a:rPr>
              <a:t>Ibigay</a:t>
            </a:r>
            <a:r>
              <a:rPr lang="en-US" altLang="ja-JP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000000"/>
                </a:solidFill>
                <a:latin typeface="Arial" charset="0"/>
              </a:rPr>
              <a:t>kay</a:t>
            </a:r>
            <a:r>
              <a:rPr lang="en-US" altLang="ja-JP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000000"/>
                </a:solidFill>
                <a:latin typeface="Arial" charset="0"/>
              </a:rPr>
              <a:t>Satanas</a:t>
            </a:r>
            <a:r>
              <a:rPr lang="ru-RU" altLang="ja-JP" sz="2800" b="1" dirty="0" smtClean="0">
                <a:solidFill>
                  <a:srgbClr val="000000"/>
                </a:solidFill>
                <a:latin typeface="Arial" charset="0"/>
              </a:rPr>
              <a:t>"</a:t>
            </a:r>
            <a:r>
              <a:rPr lang="en-US" altLang="ja-JP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000000"/>
                </a:solidFill>
                <a:latin typeface="Arial" charset="0"/>
              </a:rPr>
              <a:t>ang</a:t>
            </a:r>
            <a:r>
              <a:rPr lang="en-US" altLang="ja-JP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000000"/>
                </a:solidFill>
                <a:latin typeface="Arial" charset="0"/>
              </a:rPr>
              <a:t>tao</a:t>
            </a:r>
            <a:r>
              <a:rPr lang="en-US" altLang="ja-JP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altLang="ja-JP" sz="2800" b="1" dirty="0" smtClean="0">
                <a:solidFill>
                  <a:srgbClr val="000000"/>
                </a:solidFill>
                <a:latin typeface="Arial" charset="0"/>
              </a:rPr>
              <a:t> may </a:t>
            </a:r>
            <a:r>
              <a:rPr lang="en-US" altLang="ja-JP" sz="2800" b="1" dirty="0" err="1" smtClean="0">
                <a:solidFill>
                  <a:srgbClr val="000000"/>
                </a:solidFill>
                <a:latin typeface="Arial" charset="0"/>
              </a:rPr>
              <a:t>sala</a:t>
            </a:r>
            <a:r>
              <a:rPr lang="en-US" altLang="ja-JP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altLang="ja-JP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000000"/>
                </a:solidFill>
                <a:latin typeface="Arial" charset="0"/>
              </a:rPr>
              <a:t>sekswal</a:t>
            </a:r>
            <a:r>
              <a:rPr lang="en-US" altLang="ja-JP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2800" b="1" dirty="0">
                <a:solidFill>
                  <a:srgbClr val="000000"/>
                </a:solidFill>
                <a:latin typeface="Arial" charset="0"/>
              </a:rPr>
              <a:t>(1 Cor. 5:5).</a:t>
            </a:r>
            <a:endParaRPr lang="en-US" altLang="ja-JP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Wag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makisama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sa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kanya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(1 Cor. 5:11).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Wag din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siya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papuntahin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sa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simabahan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89791" y="3778250"/>
            <a:ext cx="1341438" cy="2682875"/>
            <a:chOff x="4529" y="885"/>
            <a:chExt cx="845" cy="1690"/>
          </a:xfrm>
        </p:grpSpPr>
        <p:sp>
          <p:nvSpPr>
            <p:cNvPr id="309259" name="AutoShape 13"/>
            <p:cNvSpPr>
              <a:spLocks/>
            </p:cNvSpPr>
            <p:nvPr/>
          </p:nvSpPr>
          <p:spPr bwMode="auto">
            <a:xfrm>
              <a:off x="4529" y="1008"/>
              <a:ext cx="432" cy="1488"/>
            </a:xfrm>
            <a:prstGeom prst="rightBrace">
              <a:avLst>
                <a:gd name="adj1" fmla="val 28704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9260" name="Text Box 14"/>
            <p:cNvSpPr txBox="1">
              <a:spLocks noChangeArrowheads="1"/>
            </p:cNvSpPr>
            <p:nvPr/>
          </p:nvSpPr>
          <p:spPr bwMode="auto">
            <a:xfrm rot="16200000">
              <a:off x="4347" y="1547"/>
              <a:ext cx="169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 b="1" dirty="0" err="1" smtClean="0">
                  <a:solidFill>
                    <a:srgbClr val="000000"/>
                  </a:solidFill>
                  <a:latin typeface="Arial" charset="0"/>
                </a:rPr>
                <a:t>Malala</a:t>
              </a: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309254" name="Picture 11" descr="excommunicationpuzz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327025"/>
            <a:ext cx="180022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189780" y="1416050"/>
            <a:ext cx="1773235" cy="2682875"/>
            <a:chOff x="4529" y="892"/>
            <a:chExt cx="1117" cy="1690"/>
          </a:xfrm>
        </p:grpSpPr>
        <p:sp>
          <p:nvSpPr>
            <p:cNvPr id="309257" name="AutoShape 8"/>
            <p:cNvSpPr>
              <a:spLocks/>
            </p:cNvSpPr>
            <p:nvPr/>
          </p:nvSpPr>
          <p:spPr bwMode="auto">
            <a:xfrm>
              <a:off x="4529" y="1008"/>
              <a:ext cx="432" cy="1488"/>
            </a:xfrm>
            <a:prstGeom prst="rightBrace">
              <a:avLst>
                <a:gd name="adj1" fmla="val 28704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9258" name="Text Box 10"/>
            <p:cNvSpPr txBox="1">
              <a:spLocks noChangeArrowheads="1"/>
            </p:cNvSpPr>
            <p:nvPr/>
          </p:nvSpPr>
          <p:spPr bwMode="auto">
            <a:xfrm rot="16200000">
              <a:off x="4462" y="1397"/>
              <a:ext cx="169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 b="1" dirty="0" smtClean="0">
                  <a:solidFill>
                    <a:srgbClr val="000000"/>
                  </a:solidFill>
                  <a:latin typeface="Arial" charset="0"/>
                </a:rPr>
                <a:t>Hindi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Arial" charset="0"/>
                </a:rPr>
                <a:t>Naniniwala</a:t>
              </a: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09256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3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3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31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26" grpId="0" build="p" autoUpdateAnimBg="0"/>
      <p:bldP spid="113152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11298" name="Picture 1" descr="reconcili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388" y="2420938"/>
            <a:ext cx="42656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400" y="260350"/>
            <a:ext cx="47625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4188" indent="-4841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I.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Ang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tamang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rial" charset="0"/>
              </a:rPr>
              <a:t>paraan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na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dapat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gawin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Iglesia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sa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rial" charset="0"/>
              </a:rPr>
              <a:t>pagbalik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nagkasalang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Kristiyano</a:t>
            </a:r>
            <a:r>
              <a:rPr lang="en-US" sz="4000" b="1" dirty="0" smtClean="0">
                <a:latin typeface="Arial" charset="0"/>
              </a:rPr>
              <a:t> ay </a:t>
            </a:r>
            <a:r>
              <a:rPr lang="en-US" sz="4000" b="1" dirty="0" err="1" smtClean="0">
                <a:latin typeface="Arial" charset="0"/>
              </a:rPr>
              <a:t>ang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rial" charset="0"/>
              </a:rPr>
              <a:t>pagtago</a:t>
            </a:r>
            <a:r>
              <a:rPr lang="en-US" sz="4000" b="1" dirty="0" smtClean="0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rial" charset="0"/>
              </a:rPr>
              <a:t>nito</a:t>
            </a:r>
            <a:r>
              <a:rPr lang="en-US" sz="4000" b="1" dirty="0" smtClean="0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rial" charset="0"/>
              </a:rPr>
              <a:t>sa</a:t>
            </a:r>
            <a:r>
              <a:rPr lang="en-US" sz="4000" b="1" dirty="0" smtClean="0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rial" charset="0"/>
              </a:rPr>
              <a:t>mga</a:t>
            </a:r>
            <a:r>
              <a:rPr lang="en-US" sz="4000" b="1" dirty="0" smtClean="0">
                <a:solidFill>
                  <a:srgbClr val="3366FF"/>
                </a:solidFill>
                <a:latin typeface="Arial" charset="0"/>
              </a:rPr>
              <a:t> piling </a:t>
            </a:r>
            <a:r>
              <a:rPr lang="en-US" sz="4000" b="1" dirty="0" err="1" smtClean="0">
                <a:solidFill>
                  <a:srgbClr val="3366FF"/>
                </a:solidFill>
                <a:latin typeface="Arial" charset="0"/>
              </a:rPr>
              <a:t>tao</a:t>
            </a:r>
            <a:r>
              <a:rPr lang="en-US" sz="4000" b="1" dirty="0" smtClean="0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Arial" charset="0"/>
              </a:rPr>
              <a:t>lamang</a:t>
            </a:r>
            <a:r>
              <a:rPr lang="en-US" sz="4000" b="1" dirty="0" smtClean="0">
                <a:latin typeface="Arial" charset="0"/>
              </a:rPr>
              <a:t>. </a:t>
            </a:r>
            <a:r>
              <a:rPr lang="en-US" altLang="ja-JP" sz="4000" b="1" dirty="0" smtClean="0">
                <a:latin typeface="Arial" charset="0"/>
              </a:rPr>
              <a:t>(15-17).</a:t>
            </a:r>
            <a:r>
              <a:rPr lang="en-US" altLang="ja-JP" sz="3200" b="1" dirty="0" smtClean="0"/>
              <a:t>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11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37288"/>
            <a:ext cx="8820150" cy="620712"/>
          </a:xfrm>
        </p:spPr>
        <p:txBody>
          <a:bodyPr/>
          <a:lstStyle/>
          <a:p>
            <a:pPr algn="r" eaLnBrk="1" hangingPunct="1"/>
            <a:r>
              <a:rPr lang="en-US" sz="2800" b="1" dirty="0" err="1">
                <a:latin typeface="Arial" charset="0"/>
                <a:ea typeface="ＭＳ Ｐゴシック" charset="0"/>
              </a:rPr>
              <a:t>Ang</a:t>
            </a:r>
            <a:r>
              <a:rPr lang="en-US" sz="2800" b="1" dirty="0">
                <a:latin typeface="Arial" charset="0"/>
                <a:ea typeface="ＭＳ Ｐゴシック" charset="0"/>
              </a:rPr>
              <a:t> </a:t>
            </a:r>
            <a:r>
              <a:rPr lang="en-US" sz="2800" b="1" dirty="0" err="1">
                <a:latin typeface="Arial" charset="0"/>
                <a:ea typeface="ＭＳ Ｐゴシック" charset="0"/>
              </a:rPr>
              <a:t>punto</a:t>
            </a:r>
            <a:r>
              <a:rPr lang="en-US" sz="2800" b="1" dirty="0">
                <a:latin typeface="Arial" charset="0"/>
                <a:ea typeface="ＭＳ Ｐゴシック" charset="0"/>
              </a:rPr>
              <a:t> </a:t>
            </a:r>
            <a:r>
              <a:rPr lang="en-US" sz="2800" b="1" dirty="0" err="1">
                <a:latin typeface="Arial" charset="0"/>
                <a:ea typeface="ＭＳ Ｐゴシック" charset="0"/>
              </a:rPr>
              <a:t>ng</a:t>
            </a:r>
            <a:r>
              <a:rPr lang="en-US" sz="2800" b="1" dirty="0">
                <a:latin typeface="Arial" charset="0"/>
                <a:ea typeface="ＭＳ Ｐゴシック" charset="0"/>
              </a:rPr>
              <a:t> </a:t>
            </a:r>
            <a:r>
              <a:rPr lang="en-US" sz="2800" b="1" dirty="0" err="1">
                <a:latin typeface="Arial" charset="0"/>
                <a:ea typeface="ＭＳ Ｐゴシック" charset="0"/>
              </a:rPr>
              <a:t>bersikulo</a:t>
            </a:r>
            <a:r>
              <a:rPr lang="en-US" sz="2800" b="1" i="1">
                <a:latin typeface="Arial" charset="0"/>
                <a:ea typeface="ＭＳ Ｐゴシック" charset="0"/>
              </a:rPr>
              <a:t> 15-17</a:t>
            </a:r>
            <a:endParaRPr lang="en-US" sz="2800" i="1">
              <a:latin typeface="Times New Roman" charset="0"/>
              <a:ea typeface="ＭＳ Ｐゴシック" charset="0"/>
            </a:endParaRPr>
          </a:p>
        </p:txBody>
      </p:sp>
      <p:sp>
        <p:nvSpPr>
          <p:cNvPr id="311301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34c</a:t>
            </a:r>
            <a:endParaRPr lang="en-US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-304800"/>
            <a:ext cx="8077200" cy="18288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</a:rPr>
              <a:t> 4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na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hakbang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proseso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sa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pagbalik</a:t>
            </a:r>
            <a:r>
              <a:rPr lang="en-US" b="1" dirty="0" smtClean="0">
                <a:latin typeface="Arial" charset="0"/>
                <a:ea typeface="ＭＳ Ｐゴシック" charset="0"/>
              </a:rPr>
              <a:t>…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83650" name="AutoShape 6"/>
          <p:cNvSpPr>
            <a:spLocks noChangeArrowheads="1"/>
          </p:cNvSpPr>
          <p:nvPr/>
        </p:nvSpPr>
        <p:spPr bwMode="auto">
          <a:xfrm rot="5400000" flipV="1">
            <a:off x="2057400" y="-685800"/>
            <a:ext cx="5410200" cy="8001000"/>
          </a:xfrm>
          <a:prstGeom prst="triangle">
            <a:avLst>
              <a:gd name="adj" fmla="val 50000"/>
            </a:avLst>
          </a:prstGeom>
          <a:solidFill>
            <a:srgbClr val="66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75208" name="Text Box 8"/>
          <p:cNvSpPr txBox="1">
            <a:spLocks noChangeArrowheads="1"/>
          </p:cNvSpPr>
          <p:nvPr/>
        </p:nvSpPr>
        <p:spPr bwMode="auto">
          <a:xfrm>
            <a:off x="1676400" y="2947988"/>
            <a:ext cx="498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075209" name="Text Box 9"/>
          <p:cNvSpPr txBox="1">
            <a:spLocks noChangeArrowheads="1"/>
          </p:cNvSpPr>
          <p:nvPr/>
        </p:nvSpPr>
        <p:spPr bwMode="auto">
          <a:xfrm>
            <a:off x="2751138" y="2414588"/>
            <a:ext cx="9334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6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075211" name="Text Box 11"/>
          <p:cNvSpPr txBox="1">
            <a:spLocks noChangeArrowheads="1"/>
          </p:cNvSpPr>
          <p:nvPr/>
        </p:nvSpPr>
        <p:spPr bwMode="auto">
          <a:xfrm>
            <a:off x="4321175" y="1782763"/>
            <a:ext cx="15192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9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075212" name="Text Box 12"/>
          <p:cNvSpPr txBox="1">
            <a:spLocks noChangeArrowheads="1"/>
          </p:cNvSpPr>
          <p:nvPr/>
        </p:nvSpPr>
        <p:spPr bwMode="auto">
          <a:xfrm>
            <a:off x="6477000" y="898525"/>
            <a:ext cx="2338388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05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83655" name="Rectangle 13"/>
          <p:cNvSpPr>
            <a:spLocks noChangeArrowheads="1"/>
          </p:cNvSpPr>
          <p:nvPr/>
        </p:nvSpPr>
        <p:spPr bwMode="auto">
          <a:xfrm>
            <a:off x="-36512" y="5056584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sz="4400" b="1" dirty="0" smtClean="0">
                <a:solidFill>
                  <a:srgbClr val="333399"/>
                </a:solidFill>
                <a:latin typeface="Arial" charset="0"/>
              </a:rPr>
              <a:t>…ay </a:t>
            </a:r>
            <a:r>
              <a:rPr lang="en-US" sz="4400" b="1" dirty="0" err="1" smtClean="0">
                <a:solidFill>
                  <a:srgbClr val="333399"/>
                </a:solidFill>
                <a:latin typeface="Arial" charset="0"/>
              </a:rPr>
              <a:t>ipinapakita</a:t>
            </a:r>
            <a:r>
              <a:rPr lang="en-US" sz="4400" b="1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333399"/>
                </a:solidFill>
                <a:latin typeface="Arial" charset="0"/>
              </a:rPr>
              <a:t>sa</a:t>
            </a:r>
            <a:r>
              <a:rPr lang="en-US" sz="4400" b="1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333399"/>
                </a:solidFill>
                <a:latin typeface="Arial" charset="0"/>
              </a:rPr>
              <a:t>mas</a:t>
            </a:r>
            <a:r>
              <a:rPr lang="en-US" sz="4400" b="1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333399"/>
                </a:solidFill>
                <a:latin typeface="Arial" charset="0"/>
              </a:rPr>
              <a:t>maraming</a:t>
            </a:r>
            <a:r>
              <a:rPr lang="en-US" sz="4400" b="1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333399"/>
                </a:solidFill>
                <a:latin typeface="Arial" charset="0"/>
              </a:rPr>
              <a:t>tao</a:t>
            </a:r>
            <a:r>
              <a:rPr lang="en-US" sz="4400" b="1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333399"/>
                </a:solidFill>
                <a:latin typeface="Arial" charset="0"/>
              </a:rPr>
              <a:t>ang</a:t>
            </a:r>
            <a:r>
              <a:rPr lang="en-US" sz="4400" b="1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333399"/>
                </a:solidFill>
                <a:latin typeface="Arial" charset="0"/>
              </a:rPr>
              <a:t>isyu</a:t>
            </a:r>
            <a:r>
              <a:rPr lang="en-US" sz="4400" b="1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333399"/>
                </a:solidFill>
                <a:latin typeface="Arial" charset="0"/>
              </a:rPr>
              <a:t>kada</a:t>
            </a:r>
            <a:r>
              <a:rPr lang="en-US" sz="4400" b="1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333399"/>
                </a:solidFill>
                <a:latin typeface="Arial" charset="0"/>
              </a:rPr>
              <a:t>hakbang</a:t>
            </a:r>
            <a:endParaRPr lang="en-US" sz="4400" b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83656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  <a:latin typeface="Arial" charset="0"/>
                <a:cs typeface="Arial" charset="0"/>
              </a:rPr>
              <a:t>34d</a:t>
            </a: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323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8" grpId="0" build="p" autoUpdateAnimBg="0"/>
      <p:bldP spid="1075209" grpId="0" build="p" autoUpdateAnimBg="0"/>
      <p:bldP spid="1075211" grpId="0" build="p" autoUpdateAnimBg="0"/>
      <p:bldP spid="1075212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3" name="Picture 1" descr="conflicresolu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6781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9144000" cy="2541588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Ang</a:t>
            </a:r>
            <a:r>
              <a:rPr lang="en-US" sz="40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pangalawang</a:t>
            </a:r>
            <a:r>
              <a:rPr lang="en-US" sz="40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tanong</a:t>
            </a:r>
            <a:r>
              <a:rPr lang="en-US" sz="40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ay </a:t>
            </a:r>
            <a:r>
              <a:rPr lang="en-US" sz="40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masasagot</a:t>
            </a:r>
            <a:r>
              <a:rPr lang="en-US" sz="40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sa</a:t>
            </a:r>
            <a:r>
              <a:rPr lang="en-US" sz="40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talatang</a:t>
            </a:r>
            <a:r>
              <a:rPr lang="en-US" sz="40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18-20:</a:t>
            </a:r>
            <a:br>
              <a:rPr lang="en-US" sz="40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4000" b="1" i="1" dirty="0" err="1" smtClean="0">
                <a:solidFill>
                  <a:srgbClr val="FFFF43"/>
                </a:solidFill>
                <a:ea typeface="ＭＳ Ｐゴシック" charset="0"/>
              </a:rPr>
              <a:t>Bakit</a:t>
            </a:r>
            <a:r>
              <a:rPr lang="en-US" sz="4000" b="1" dirty="0" smtClean="0">
                <a:solidFill>
                  <a:srgbClr val="FFFFFF"/>
                </a:solidFill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a typeface="ＭＳ Ｐゴシック" charset="0"/>
              </a:rPr>
              <a:t>kailangang</a:t>
            </a:r>
            <a:r>
              <a:rPr lang="en-US" sz="4000" b="1" dirty="0" smtClean="0">
                <a:solidFill>
                  <a:srgbClr val="FFFFFF"/>
                </a:solidFill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a typeface="ＭＳ Ｐゴシック" charset="0"/>
              </a:rPr>
              <a:t>maibalik</a:t>
            </a:r>
            <a:r>
              <a:rPr lang="en-US" sz="4000" b="1" dirty="0" smtClean="0">
                <a:solidFill>
                  <a:srgbClr val="FFFFFF"/>
                </a:solidFill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a typeface="ＭＳ Ｐゴシック" charset="0"/>
              </a:rPr>
              <a:t>ng</a:t>
            </a:r>
            <a:r>
              <a:rPr lang="en-US" sz="4000" b="1" dirty="0" smtClean="0">
                <a:solidFill>
                  <a:srgbClr val="FFFFFF"/>
                </a:solidFill>
                <a:ea typeface="ＭＳ Ｐゴシック" charset="0"/>
              </a:rPr>
              <a:t> tama </a:t>
            </a:r>
            <a:r>
              <a:rPr lang="en-US" sz="4000" b="1" dirty="0" err="1" smtClean="0">
                <a:solidFill>
                  <a:srgbClr val="FFFFFF"/>
                </a:solidFill>
                <a:ea typeface="ＭＳ Ｐゴシック" charset="0"/>
              </a:rPr>
              <a:t>ang</a:t>
            </a:r>
            <a:r>
              <a:rPr lang="en-US" sz="4000" b="1" dirty="0" smtClean="0">
                <a:solidFill>
                  <a:srgbClr val="FFFFFF"/>
                </a:solidFill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a typeface="ＭＳ Ｐゴシック" charset="0"/>
              </a:rPr>
              <a:t>nagkakasalang</a:t>
            </a:r>
            <a:r>
              <a:rPr lang="en-US" sz="4000" b="1" dirty="0" smtClean="0">
                <a:solidFill>
                  <a:srgbClr val="FFFFFF"/>
                </a:solidFill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a typeface="ＭＳ Ｐゴシック" charset="0"/>
              </a:rPr>
              <a:t>Kristiyano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15395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698178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34c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1" name="Picture 1" descr="unitycooperation1-300x2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685800"/>
            <a:ext cx="4770437" cy="1895475"/>
          </a:xfrm>
        </p:spPr>
        <p:txBody>
          <a:bodyPr/>
          <a:lstStyle/>
          <a:p>
            <a:pPr algn="ctr" eaLnBrk="1" hangingPunct="1"/>
            <a:r>
              <a:rPr lang="en-US" b="1" dirty="0" err="1" smtClean="0">
                <a:latin typeface="Arial" charset="0"/>
                <a:ea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punto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bersikulo</a:t>
            </a:r>
            <a:r>
              <a:rPr lang="en-US" b="1" dirty="0" smtClean="0">
                <a:latin typeface="Arial" charset="0"/>
                <a:ea typeface="ＭＳ Ｐゴシック" charset="0"/>
              </a:rPr>
              <a:t> 18</a:t>
            </a:r>
            <a:r>
              <a:rPr lang="en-US" b="1" dirty="0">
                <a:latin typeface="Arial" charset="0"/>
                <a:ea typeface="ＭＳ Ｐゴシック" charset="0"/>
              </a:rPr>
              <a:t>-20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1676400" y="2887682"/>
            <a:ext cx="6336432" cy="50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II.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Ang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dahilan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kung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bakit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pwede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ibalik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ipagpatuloy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himukin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ibalik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ang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mga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nagkasalang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mananampalataya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ay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dahil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ang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kilos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ito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ay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isang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karugtong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ng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u="sng" dirty="0" err="1" smtClean="0">
                <a:solidFill>
                  <a:srgbClr val="000090"/>
                </a:solidFill>
                <a:latin typeface="Arial" charset="0"/>
              </a:rPr>
              <a:t>kapangyarihan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ng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Diyos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</a:rPr>
              <a:t>mismo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!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17444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69817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34c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89" name="Picture 1" descr="relationships on beac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-26988"/>
            <a:ext cx="93964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err="1" smtClean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Bakit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idisiplina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? 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 </a:t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Kung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ang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Iglesia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 ay gusto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ibalik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ang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isang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tao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latin typeface="Arial" charset="0"/>
                <a:ea typeface="ＭＳ Ｐゴシック" charset="0"/>
              </a:rPr>
              <a:t>…</a:t>
            </a:r>
            <a:endParaRPr lang="en-US" sz="4000" b="1" dirty="0">
              <a:solidFill>
                <a:schemeClr val="bg1"/>
              </a:solidFill>
              <a:effectLst>
                <a:outerShdw blurRad="50800" dist="101600" dir="2700000" algn="tl" rotWithShape="0">
                  <a:srgbClr val="000000">
                    <a:alpha val="99000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-152400" y="2438400"/>
            <a:ext cx="3733800" cy="37856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Ang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Iglesia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ay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nagsisilbi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sa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puwesto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ng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 </a:t>
            </a:r>
            <a:r>
              <a:rPr lang="en-US" sz="4000" b="1" dirty="0" err="1" smtClean="0">
                <a:solidFill>
                  <a:srgbClr val="FFFF43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</a:rPr>
              <a:t>Panginoon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</a:rPr>
              <a:t> </a:t>
            </a:r>
            <a:br>
              <a:rPr lang="en-US" sz="4000" b="1" dirty="0" smtClean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</a:rPr>
            </a:b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</a:rPr>
            </a:b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</a:rPr>
              <a:t>(18-19)</a:t>
            </a:r>
          </a:p>
        </p:txBody>
      </p:sp>
      <p:sp>
        <p:nvSpPr>
          <p:cNvPr id="319492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69817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34c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3"/>
          <p:cNvSpPr>
            <a:spLocks noChangeArrowheads="1"/>
          </p:cNvSpPr>
          <p:nvPr/>
        </p:nvSpPr>
        <p:spPr bwMode="auto">
          <a:xfrm>
            <a:off x="0" y="1143000"/>
            <a:ext cx="464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SND </a:t>
            </a:r>
          </a:p>
          <a:p>
            <a:pPr algn="ctr" eaLnBrk="1" hangingPunct="1"/>
            <a:r>
              <a:rPr lang="ru-RU" altLang="ja-JP" sz="3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Sinasabi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ko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inyo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ang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totoo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Anuman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ang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inyong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/>
                <a:cs typeface="Arial"/>
              </a:rPr>
              <a:t>tatalian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lupa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ay </a:t>
            </a:r>
            <a:r>
              <a:rPr lang="en-US" sz="3200" b="1" dirty="0" err="1" smtClean="0">
                <a:solidFill>
                  <a:srgbClr val="FFFF00"/>
                </a:solidFill>
                <a:latin typeface="Arial"/>
                <a:cs typeface="Arial"/>
              </a:rPr>
              <a:t>tatalian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langit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Anuman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ang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inyong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/>
                <a:cs typeface="Arial"/>
              </a:rPr>
              <a:t>kakalagan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lupa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ay </a:t>
            </a:r>
            <a:r>
              <a:rPr lang="en-US" sz="3200" b="1" dirty="0" err="1" smtClean="0">
                <a:solidFill>
                  <a:srgbClr val="FFFF00"/>
                </a:solidFill>
                <a:latin typeface="Arial"/>
                <a:cs typeface="Arial"/>
              </a:rPr>
              <a:t>kakalagan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cs typeface="Arial"/>
              </a:rPr>
              <a:t>langit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ru-RU" altLang="ja-JP" sz="3200" b="1" dirty="0" smtClean="0">
                <a:solidFill>
                  <a:srgbClr val="FFFFFF"/>
                </a:solidFill>
                <a:latin typeface="Arial"/>
                <a:cs typeface="Arial"/>
              </a:rPr>
              <a:t>"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1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A Better Translation…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53700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MMBTAG ay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mas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maganda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na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salin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…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53701" name="Rectangle 5"/>
          <p:cNvSpPr>
            <a:spLocks noChangeArrowheads="1"/>
          </p:cNvSpPr>
          <p:nvPr/>
        </p:nvSpPr>
        <p:spPr bwMode="auto">
          <a:xfrm>
            <a:off x="4800600" y="1409700"/>
            <a:ext cx="426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MMBTAG </a:t>
            </a:r>
            <a:br>
              <a:rPr lang="en-US" sz="3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ru-RU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r>
              <a:rPr lang="en-US" altLang="ja-JP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Tandaan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ninyo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: </a:t>
            </a:r>
            <a:r>
              <a:rPr lang="en-US" altLang="ja-JP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anumang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ipagbawal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ninyo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dito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sa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lupa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ay </a:t>
            </a:r>
            <a:r>
              <a:rPr lang="en-US" altLang="ja-JP" sz="32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ipagbabawal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sa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langit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at </a:t>
            </a:r>
            <a:r>
              <a:rPr lang="en-US" altLang="ja-JP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ang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ipahintulot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ninyo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dito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sa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lupa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ay </a:t>
            </a:r>
            <a:r>
              <a:rPr lang="en-US" altLang="ja-JP" sz="32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ipahihintulot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sa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langit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ru-RU" altLang="ja-JP" sz="3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endParaRPr lang="en-US" sz="4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00" grpId="0" animBg="1"/>
      <p:bldP spid="10537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5" name="Picture 5" descr="bible0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Aralin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ang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Teksto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47800" y="1676400"/>
            <a:ext cx="7086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0850" indent="-4508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a.	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Piliin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Teksto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bago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mag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Martes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;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siguraduhin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na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hindi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ito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mahaba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para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sa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isang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mensahe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lamang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 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b.	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Ieksejit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Teksto(Suriin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mga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parte) at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itipon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iyong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mga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bg2">
                      <a:alpha val="99000"/>
                    </a:schemeClr>
                  </a:glow>
                </a:effectLst>
                <a:latin typeface="Arial" charset="0"/>
                <a:cs typeface="Arial" charset="0"/>
              </a:rPr>
              <a:t> Nota. </a:t>
            </a: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27</a:t>
            </a: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matt 18.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4840288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274638"/>
            <a:ext cx="4681537" cy="1066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Mateo 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18:19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3588" name="Rectangle 2"/>
          <p:cNvSpPr txBox="1">
            <a:spLocks noChangeArrowheads="1"/>
          </p:cNvSpPr>
          <p:nvPr/>
        </p:nvSpPr>
        <p:spPr bwMode="auto">
          <a:xfrm>
            <a:off x="4824413" y="1341438"/>
            <a:ext cx="39465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"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Muli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kong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sinasabi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inyo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Kapag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ang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/>
                <a:cs typeface="Arial"/>
              </a:rPr>
              <a:t>dalawa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/>
                <a:cs typeface="Arial"/>
              </a:rPr>
              <a:t>sa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/>
                <a:cs typeface="Arial"/>
              </a:rPr>
              <a:t>inyo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ay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magkaisa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rito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lupa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paghingi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anumang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bagay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ipagkakaloob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ito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kanila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aking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Ama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nasa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langit</a:t>
            </a: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"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(SND)</a:t>
            </a: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en-US" sz="4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762000"/>
            <a:ext cx="5562600" cy="2286000"/>
          </a:xfrm>
          <a:effectLst>
            <a:outerShdw blurRad="63500" algn="ctr" rotWithShape="0">
              <a:schemeClr val="tx2">
                <a:alpha val="75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5400" b="1" dirty="0" err="1" smtClean="0">
                <a:solidFill>
                  <a:srgbClr val="FFFFFF"/>
                </a:solidFill>
              </a:rPr>
              <a:t>Awit</a:t>
            </a:r>
            <a:r>
              <a:rPr lang="en-US" sz="5400" b="1" dirty="0" smtClean="0">
                <a:solidFill>
                  <a:srgbClr val="FFFFFF"/>
                </a:solidFill>
              </a:rPr>
              <a:t> 82:1, 6</a:t>
            </a:r>
            <a:br>
              <a:rPr lang="en-US" sz="5400" b="1" dirty="0" smtClean="0">
                <a:solidFill>
                  <a:srgbClr val="FFFFFF"/>
                </a:solidFill>
              </a:rPr>
            </a:br>
            <a:r>
              <a:rPr lang="en-US" sz="5400" b="1" dirty="0" smtClean="0">
                <a:solidFill>
                  <a:srgbClr val="FFFFFF"/>
                </a:solidFill>
              </a:rPr>
              <a:t> (Para </a:t>
            </a:r>
            <a:r>
              <a:rPr lang="en-US" sz="5400" b="1" dirty="0" err="1" smtClean="0">
                <a:solidFill>
                  <a:srgbClr val="FFFFFF"/>
                </a:solidFill>
              </a:rPr>
              <a:t>sa</a:t>
            </a:r>
            <a:r>
              <a:rPr lang="en-US" sz="5400" b="1" dirty="0" smtClean="0">
                <a:solidFill>
                  <a:srgbClr val="FFFFFF"/>
                </a:solidFill>
              </a:rPr>
              <a:t> </a:t>
            </a:r>
            <a:r>
              <a:rPr lang="en-US" sz="5400" b="1" dirty="0" err="1" smtClean="0">
                <a:solidFill>
                  <a:srgbClr val="FFFFFF"/>
                </a:solidFill>
              </a:rPr>
              <a:t>mga</a:t>
            </a:r>
            <a:r>
              <a:rPr lang="en-US" sz="5400" b="1" dirty="0" smtClean="0">
                <a:solidFill>
                  <a:srgbClr val="FFFFFF"/>
                </a:solidFill>
              </a:rPr>
              <a:t> </a:t>
            </a:r>
            <a:r>
              <a:rPr lang="en-US" sz="5400" b="1" dirty="0" err="1" smtClean="0">
                <a:solidFill>
                  <a:srgbClr val="FFFFFF"/>
                </a:solidFill>
              </a:rPr>
              <a:t>Pinuno</a:t>
            </a:r>
            <a:r>
              <a:rPr lang="en-US" sz="5400" b="1" dirty="0" smtClean="0">
                <a:solidFill>
                  <a:srgbClr val="FFFFFF"/>
                </a:solidFill>
              </a:rPr>
              <a:t> </a:t>
            </a:r>
            <a:r>
              <a:rPr lang="en-US" sz="5400" b="1" dirty="0" err="1" smtClean="0">
                <a:solidFill>
                  <a:srgbClr val="FFFFFF"/>
                </a:solidFill>
              </a:rPr>
              <a:t>ng</a:t>
            </a:r>
            <a:r>
              <a:rPr lang="en-US" sz="5400" b="1" dirty="0" smtClean="0">
                <a:solidFill>
                  <a:srgbClr val="FFFFFF"/>
                </a:solidFill>
              </a:rPr>
              <a:t> Israel/</a:t>
            </a:r>
            <a:r>
              <a:rPr lang="en-US" sz="5400" b="1" dirty="0" err="1" smtClean="0">
                <a:solidFill>
                  <a:srgbClr val="FFFFFF"/>
                </a:solidFill>
              </a:rPr>
              <a:t>Diyos</a:t>
            </a:r>
            <a:r>
              <a:rPr lang="en-US" sz="5400" b="1" dirty="0" smtClean="0">
                <a:solidFill>
                  <a:srgbClr val="FFFFFF"/>
                </a:solidFill>
              </a:rPr>
              <a:t>) 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3644900"/>
            <a:ext cx="5184775" cy="2971800"/>
          </a:xfrm>
          <a:effectLst>
            <a:outerShdw blurRad="381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latin typeface="Arial" charset="0"/>
                <a:ea typeface="ヒラギノ角ゴ Pro W3" charset="0"/>
                <a:cs typeface="ヒラギノ角ゴ Pro W3" charset="0"/>
              </a:rPr>
              <a:t>"</a:t>
            </a:r>
            <a:r>
              <a:rPr lang="en-US" sz="4000" b="1" dirty="0" err="1" smtClean="0">
                <a:latin typeface="Arial" charset="0"/>
                <a:ea typeface="ヒラギノ角ゴ Pro W3" charset="0"/>
                <a:cs typeface="ヒラギノ角ゴ Pro W3" charset="0"/>
              </a:rPr>
              <a:t>Kayo’y</a:t>
            </a:r>
            <a:r>
              <a:rPr lang="en-US" sz="4000" b="1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4000" b="1" dirty="0" err="1" smtClean="0">
                <a:latin typeface="Arial" charset="0"/>
                <a:ea typeface="ヒラギノ角ゴ Pro W3" charset="0"/>
                <a:cs typeface="ヒラギノ角ゴ Pro W3" charset="0"/>
              </a:rPr>
              <a:t>mga</a:t>
            </a:r>
            <a:r>
              <a:rPr lang="en-US" sz="4000" b="1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4000" b="1" dirty="0" err="1" smtClean="0">
                <a:latin typeface="Arial" charset="0"/>
                <a:ea typeface="ヒラギノ角ゴ Pro W3" charset="0"/>
                <a:cs typeface="ヒラギノ角ゴ Pro W3" charset="0"/>
              </a:rPr>
              <a:t>diyos</a:t>
            </a:r>
            <a:r>
              <a:rPr lang="en-US" sz="4000" b="1" dirty="0" smtClean="0">
                <a:latin typeface="Arial" charset="0"/>
                <a:ea typeface="ヒラギノ角ゴ Pro W3" charset="0"/>
                <a:cs typeface="ヒラギノ角ゴ Pro W3" charset="0"/>
              </a:rPr>
              <a:t>; </a:t>
            </a:r>
            <a:r>
              <a:rPr lang="en-US" sz="4000" b="1" dirty="0" err="1" smtClean="0">
                <a:latin typeface="Arial" charset="0"/>
                <a:ea typeface="ヒラギノ角ゴ Pro W3" charset="0"/>
                <a:cs typeface="ヒラギノ角ゴ Pro W3" charset="0"/>
              </a:rPr>
              <a:t>Kayoy</a:t>
            </a:r>
            <a:r>
              <a:rPr lang="en-US" sz="4000" b="1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4000" b="1" dirty="0" err="1" smtClean="0">
                <a:latin typeface="Arial" charset="0"/>
                <a:ea typeface="ヒラギノ角ゴ Pro W3" charset="0"/>
                <a:cs typeface="ヒラギノ角ゴ Pro W3" charset="0"/>
              </a:rPr>
              <a:t>lahat</a:t>
            </a:r>
            <a:r>
              <a:rPr lang="en-US" sz="4000" b="1" dirty="0" smtClean="0">
                <a:latin typeface="Arial" charset="0"/>
                <a:ea typeface="ヒラギノ角ゴ Pro W3" charset="0"/>
                <a:cs typeface="ヒラギノ角ゴ Pro W3" charset="0"/>
              </a:rPr>
              <a:t> ay </a:t>
            </a:r>
            <a:r>
              <a:rPr lang="en-US" sz="4000" b="1" dirty="0" err="1" smtClean="0">
                <a:latin typeface="Arial" charset="0"/>
                <a:ea typeface="ヒラギノ角ゴ Pro W3" charset="0"/>
                <a:cs typeface="ヒラギノ角ゴ Pro W3" charset="0"/>
              </a:rPr>
              <a:t>anak</a:t>
            </a:r>
            <a:r>
              <a:rPr lang="en-US" sz="4000" b="1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4000" b="1" dirty="0" err="1" smtClean="0">
                <a:latin typeface="Arial" charset="0"/>
                <a:ea typeface="ヒラギノ角ゴ Pro W3" charset="0"/>
                <a:cs typeface="ヒラギノ角ゴ Pro W3" charset="0"/>
              </a:rPr>
              <a:t>ng</a:t>
            </a:r>
            <a:r>
              <a:rPr lang="en-US" sz="4000" b="1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4000" b="1" dirty="0" err="1" smtClean="0">
                <a:latin typeface="Arial" charset="0"/>
                <a:ea typeface="ヒラギノ角ゴ Pro W3" charset="0"/>
                <a:cs typeface="ヒラギノ角ゴ Pro W3" charset="0"/>
              </a:rPr>
              <a:t>kataastaasan</a:t>
            </a:r>
            <a:r>
              <a:rPr lang="en-US" sz="4000" b="1" dirty="0" smtClean="0">
                <a:latin typeface="Arial" charset="0"/>
                <a:ea typeface="ヒラギノ角ゴ Pro W3" charset="0"/>
                <a:cs typeface="ヒラギノ角ゴ Pro W3" charset="0"/>
              </a:rPr>
              <a:t>… </a:t>
            </a:r>
            <a:r>
              <a:rPr lang="en-US" sz="4000" b="1" dirty="0" err="1" smtClean="0">
                <a:latin typeface="Arial" charset="0"/>
                <a:ea typeface="ヒラギノ角ゴ Pro W3" charset="0"/>
                <a:cs typeface="ヒラギノ角ゴ Pro W3" charset="0"/>
              </a:rPr>
              <a:t>ngunit</a:t>
            </a:r>
            <a:r>
              <a:rPr lang="en-US" sz="4000" b="1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4000" b="1" dirty="0" err="1" smtClean="0">
                <a:latin typeface="Arial" charset="0"/>
                <a:ea typeface="ヒラギノ角ゴ Pro W3" charset="0"/>
                <a:cs typeface="ヒラギノ角ゴ Pro W3" charset="0"/>
              </a:rPr>
              <a:t>mamamatay</a:t>
            </a:r>
            <a:r>
              <a:rPr lang="en-US" sz="4000" b="1" dirty="0" smtClean="0">
                <a:latin typeface="Arial" charset="0"/>
                <a:ea typeface="ヒラギノ角ゴ Pro W3" charset="0"/>
                <a:cs typeface="ヒラギノ角ゴ Pro W3" charset="0"/>
              </a:rPr>
              <a:t> kayo </a:t>
            </a:r>
            <a:r>
              <a:rPr lang="en-US" sz="4000" b="1" dirty="0" err="1" smtClean="0">
                <a:latin typeface="Arial" charset="0"/>
                <a:ea typeface="ヒラギノ角ゴ Pro W3" charset="0"/>
                <a:cs typeface="ヒラギノ角ゴ Pro W3" charset="0"/>
              </a:rPr>
              <a:t>bilang</a:t>
            </a:r>
            <a:r>
              <a:rPr lang="en-US" sz="4000" b="1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4000" b="1" dirty="0" err="1" smtClean="0">
                <a:latin typeface="Arial" charset="0"/>
                <a:ea typeface="ヒラギノ角ゴ Pro W3" charset="0"/>
                <a:cs typeface="ヒラギノ角ゴ Pro W3" charset="0"/>
              </a:rPr>
              <a:t>tao</a:t>
            </a:r>
            <a:r>
              <a:rPr lang="en-US" sz="4000" b="1" dirty="0" smtClean="0">
                <a:latin typeface="Arial" charset="0"/>
                <a:ea typeface="ヒラギノ角ゴ Pro W3" charset="0"/>
                <a:cs typeface="ヒラギノ角ゴ Pro W3" charset="0"/>
              </a:rPr>
              <a:t>…</a:t>
            </a:r>
            <a:r>
              <a:rPr lang="ru-RU" sz="4000" b="1" dirty="0" smtClean="0">
                <a:latin typeface="Arial" charset="0"/>
                <a:ea typeface="ヒラギノ角ゴ Pro W3" charset="0"/>
                <a:cs typeface="ヒラギノ角ゴ Pro W3" charset="0"/>
              </a:rPr>
              <a:t>"</a:t>
            </a:r>
            <a:endParaRPr lang="en-US" sz="4000" b="1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873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3" name="Picture 5" descr="relationships on beach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6988"/>
            <a:ext cx="9144000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2373" name="Text Box 5"/>
          <p:cNvSpPr txBox="1">
            <a:spLocks noChangeArrowheads="1"/>
          </p:cNvSpPr>
          <p:nvPr/>
        </p:nvSpPr>
        <p:spPr bwMode="auto">
          <a:xfrm>
            <a:off x="4033266" y="2438400"/>
            <a:ext cx="5075238" cy="37856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Ang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Iglesia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ay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nagisisilbi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sa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presensiya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at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awtoridad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ni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Kristo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</a:b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</a:b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(20)</a:t>
            </a:r>
          </a:p>
        </p:txBody>
      </p:sp>
      <p:sp>
        <p:nvSpPr>
          <p:cNvPr id="325637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69817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34c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0" y="3810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j-cs"/>
              </a:rPr>
              <a:t>Bakit</a:t>
            </a: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j-cs"/>
              </a:rPr>
              <a:t> </a:t>
            </a:r>
            <a:r>
              <a:rPr kumimoji="0" lang="en-US" sz="6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j-cs"/>
              </a:rPr>
              <a:t>idisiplina</a:t>
            </a: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j-cs"/>
              </a:rPr>
              <a:t>? </a:t>
            </a: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j-cs"/>
              </a:rPr>
              <a:t> </a:t>
            </a:r>
            <a:b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j-cs"/>
              </a:rPr>
              <a:t>Kung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j-cs"/>
              </a:rPr>
              <a:t>ang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j-cs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j-cs"/>
              </a:rPr>
              <a:t>Iglesia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j-cs"/>
              </a:rPr>
              <a:t> ay gusto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j-cs"/>
              </a:rPr>
              <a:t>ibalik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j-cs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j-cs"/>
              </a:rPr>
              <a:t>ang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j-cs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j-cs"/>
              </a:rPr>
              <a:t>isang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j-cs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j-cs"/>
              </a:rPr>
              <a:t>tao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101600" dir="2700000" algn="tl" rotWithShape="0">
                    <a:srgbClr val="000000">
                      <a:alpha val="99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j-cs"/>
              </a:rPr>
              <a:t>…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101600" dir="2700000" algn="tl" rotWithShape="0">
                  <a:srgbClr val="000000">
                    <a:alpha val="99000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+mj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2438400"/>
            <a:ext cx="3733800" cy="37856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Ang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Iglesia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ay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nagsisilbi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sa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puwesto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ng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</a:rPr>
              <a:t>  </a:t>
            </a:r>
            <a:r>
              <a:rPr lang="en-US" sz="4000" b="1" dirty="0" err="1" smtClean="0">
                <a:solidFill>
                  <a:srgbClr val="FFFF43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</a:rPr>
              <a:t>Panginoon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</a:rPr>
              <a:t> </a:t>
            </a:r>
            <a:br>
              <a:rPr lang="en-US" sz="4000" b="1" dirty="0" smtClean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</a:rPr>
            </a:b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</a:rPr>
            </a:b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/>
                  </a:outerShdw>
                </a:effectLst>
              </a:rPr>
              <a:t>(18-19)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373" grpId="0" build="p" autoUpdateAnimBg="0"/>
      <p:bldP spid="8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1" descr="matt 18.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505618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549275"/>
            <a:ext cx="4679950" cy="1065213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Mateo </a:t>
            </a:r>
            <a:r>
              <a:rPr lang="en-US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18:20</a:t>
            </a:r>
            <a:endParaRPr lang="en-US" i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684" name="Rectangle 2"/>
          <p:cNvSpPr txBox="1">
            <a:spLocks noChangeArrowheads="1"/>
          </p:cNvSpPr>
          <p:nvPr/>
        </p:nvSpPr>
        <p:spPr bwMode="auto">
          <a:xfrm>
            <a:off x="5292725" y="1412875"/>
            <a:ext cx="36004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Sapagka't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kung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saan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nagkakatipon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ang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dalawa</a:t>
            </a:r>
            <a:r>
              <a:rPr lang="en-US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o</a:t>
            </a:r>
            <a:r>
              <a:rPr lang="en-US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tatlo</a:t>
            </a:r>
            <a:r>
              <a:rPr lang="en-US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sa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aking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pangalan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ay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naroroon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ako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sa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gitna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nila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ru-RU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"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(ADB)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4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29" name="Picture 1" descr="forgiv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92075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1113"/>
            <a:ext cx="7992566" cy="1090612"/>
          </a:xfrm>
          <a:extLst/>
        </p:spPr>
        <p:txBody>
          <a:bodyPr/>
          <a:lstStyle/>
          <a:p>
            <a:pPr algn="l" eaLnBrk="1" hangingPunct="1">
              <a:defRPr/>
            </a:pPr>
            <a:r>
              <a:rPr lang="en-US" sz="5400" dirty="0" err="1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charset="0"/>
                <a:ea typeface="ＭＳ Ｐゴシック" charset="0"/>
              </a:rPr>
              <a:t>Ideyang</a:t>
            </a:r>
            <a:r>
              <a:rPr lang="en-US" sz="5400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sz="5400" dirty="0" err="1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charset="0"/>
                <a:ea typeface="ＭＳ Ｐゴシック" charset="0"/>
              </a:rPr>
              <a:t>Eksejetikal</a:t>
            </a:r>
            <a:r>
              <a:rPr lang="en-US" sz="5400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charset="0"/>
                <a:ea typeface="ＭＳ Ｐゴシック" charset="0"/>
              </a:rPr>
              <a:t>:</a:t>
            </a:r>
            <a:endParaRPr lang="en-US" sz="4400" dirty="0">
              <a:solidFill>
                <a:srgbClr val="FFFFFF"/>
              </a:solidFill>
              <a:effectLst>
                <a:glow rad="292100">
                  <a:srgbClr val="000000">
                    <a:alpha val="90000"/>
                  </a:srgbClr>
                </a:glo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049588"/>
            <a:ext cx="8686800" cy="3198812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Ang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dahilan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 kung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bakit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kailangan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wastong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</a:rPr>
              <a:t>ibalik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ang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isang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Kristiyanong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nagkasala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 ay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dahil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itong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panunumbalik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 ay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isinagawa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bilang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karugtong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ng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kapangyarihan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ng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Diyos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cs typeface="+mn-cs"/>
              </a:rPr>
              <a:t>. </a:t>
            </a:r>
            <a:endParaRPr lang="en-US" sz="4000" b="1" dirty="0" smtClean="0">
              <a:solidFill>
                <a:srgbClr val="FFFF00"/>
              </a:solidFill>
              <a:effectLst>
                <a:glow rad="292100">
                  <a:srgbClr val="000000">
                    <a:alpha val="90000"/>
                  </a:srgbClr>
                </a:glow>
              </a:effectLst>
              <a:cs typeface="+mn-cs"/>
            </a:endParaRPr>
          </a:p>
        </p:txBody>
      </p:sp>
      <p:sp>
        <p:nvSpPr>
          <p:cNvPr id="329732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69817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34c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3" name="Picture 4" descr="Scritpureal-Soaking-Mus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5650"/>
            <a:ext cx="91440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4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9105900" cy="762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Helvetica" charset="0"/>
                <a:ea typeface="Osaka" charset="0"/>
                <a:cs typeface="Osaka" charset="0"/>
              </a:rPr>
              <a:t>Kaya</a:t>
            </a:r>
            <a:r>
              <a:rPr lang="en-US" b="1" dirty="0" smtClean="0">
                <a:solidFill>
                  <a:schemeClr val="tx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Helvetica" charset="0"/>
                <a:ea typeface="Osaka" charset="0"/>
                <a:cs typeface="Osaka" charset="0"/>
              </a:rPr>
              <a:t>natin</a:t>
            </a:r>
            <a:r>
              <a:rPr lang="en-US" b="1" dirty="0" smtClean="0">
                <a:solidFill>
                  <a:schemeClr val="tx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Helvetica" charset="0"/>
                <a:ea typeface="Osaka" charset="0"/>
                <a:cs typeface="Osaka" charset="0"/>
              </a:rPr>
              <a:t>ieksejit</a:t>
            </a:r>
            <a:r>
              <a:rPr lang="en-US" b="1" dirty="0" smtClean="0">
                <a:solidFill>
                  <a:schemeClr val="tx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Helvetica" charset="0"/>
                <a:ea typeface="Osaka" charset="0"/>
                <a:cs typeface="Osaka" charset="0"/>
              </a:rPr>
              <a:t>ang</a:t>
            </a:r>
            <a:r>
              <a:rPr lang="en-US" b="1" dirty="0" smtClean="0">
                <a:solidFill>
                  <a:schemeClr val="tx1"/>
                </a:solidFill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Helvetica" charset="0"/>
                <a:ea typeface="Osaka" charset="0"/>
                <a:cs typeface="Osaka" charset="0"/>
              </a:rPr>
              <a:t>musika</a:t>
            </a:r>
            <a:r>
              <a:rPr lang="en-US" b="1" dirty="0" smtClean="0">
                <a:solidFill>
                  <a:schemeClr val="tx1"/>
                </a:solidFill>
                <a:latin typeface="Helvetica" charset="0"/>
                <a:ea typeface="Osaka" charset="0"/>
                <a:cs typeface="Osaka" charset="0"/>
              </a:rPr>
              <a:t> din</a:t>
            </a:r>
            <a:endParaRPr lang="en-US" b="1" dirty="0">
              <a:solidFill>
                <a:schemeClr val="tx1"/>
              </a:solidFill>
              <a:latin typeface="Helvetica" charset="0"/>
              <a:ea typeface="Osaka" charset="0"/>
              <a:cs typeface="Osak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724400" cy="6019800"/>
          </a:xfrm>
        </p:spPr>
        <p:txBody>
          <a:bodyPr/>
          <a:lstStyle/>
          <a:p>
            <a:pPr>
              <a:defRPr/>
            </a:pP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Ibuod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ru-RU" altLang="ja-JP" sz="40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"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A 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Mighty 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Fortress</a:t>
            </a:r>
            <a:r>
              <a:rPr lang="ru-RU" altLang="ja-JP" sz="40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"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sa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isang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pangungusap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sa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pahina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 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8000"/>
                    </a:srgbClr>
                  </a:outerShdw>
                </a:effectLst>
                <a:latin typeface="Helvetica" charset="0"/>
                <a:ea typeface="Osaka" charset="0"/>
                <a:cs typeface="Osaka" charset="0"/>
              </a:rPr>
              <a:t>6</a:t>
            </a: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6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7" name="Picture 3" descr="20110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63600" y="561975"/>
            <a:ext cx="73755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 Mighty </a:t>
            </a: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Fortress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is our </a:t>
            </a:r>
            <a:r>
              <a:rPr 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God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bulwark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never failing;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Our </a:t>
            </a: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helper </a:t>
            </a:r>
            <a:r>
              <a:rPr 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He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amid the flood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Of mortal ills prevailing.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For still our 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ancient foe 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Doth seek to work us woe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His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craft and </a:t>
            </a:r>
            <a:r>
              <a:rPr lang="en-US" sz="4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pow</a:t>
            </a:r>
            <a:r>
              <a:rPr lang="fr-FR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'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 are great,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And armed with cruel hate,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On earth is not 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his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equal.</a:t>
            </a:r>
          </a:p>
        </p:txBody>
      </p:sp>
      <p:sp>
        <p:nvSpPr>
          <p:cNvPr id="331779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178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795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5" name="Picture 2" descr="AC093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2238" y="561975"/>
            <a:ext cx="88757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Did we in our own strength </a:t>
            </a:r>
            <a:r>
              <a:rPr lang="en-US" sz="4000" b="1" dirty="0">
                <a:solidFill>
                  <a:srgbClr val="FF0000"/>
                </a:solidFill>
                <a:latin typeface="Arial"/>
                <a:cs typeface="Arial"/>
              </a:rPr>
              <a:t>confide</a:t>
            </a: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Our striving would be </a:t>
            </a:r>
            <a:r>
              <a:rPr lang="en-US" sz="4000" b="1" dirty="0">
                <a:solidFill>
                  <a:srgbClr val="CCFFCC"/>
                </a:solidFill>
                <a:latin typeface="Arial"/>
                <a:cs typeface="Arial"/>
              </a:rPr>
              <a:t>losing</a:t>
            </a: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Were not the </a:t>
            </a:r>
            <a:r>
              <a:rPr lang="en-US" sz="4000" b="1" dirty="0">
                <a:solidFill>
                  <a:srgbClr val="FFCC66"/>
                </a:solidFill>
                <a:latin typeface="Arial"/>
                <a:cs typeface="Arial"/>
              </a:rPr>
              <a:t>right man </a:t>
            </a: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on our side,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lang="en-US" sz="4000" b="1" dirty="0">
                <a:solidFill>
                  <a:srgbClr val="FFCC66"/>
                </a:solidFill>
                <a:latin typeface="Arial"/>
                <a:cs typeface="Arial"/>
              </a:rPr>
              <a:t>man </a:t>
            </a: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lang="en-US" sz="4000" b="1" dirty="0">
                <a:solidFill>
                  <a:srgbClr val="FFFF00"/>
                </a:solidFill>
                <a:latin typeface="Arial"/>
                <a:cs typeface="Arial"/>
              </a:rPr>
              <a:t>God</a:t>
            </a:r>
            <a:r>
              <a:rPr lang="fr-FR" sz="4000" b="1" dirty="0">
                <a:solidFill>
                  <a:srgbClr val="FFFF00"/>
                </a:solidFill>
                <a:latin typeface="Arial"/>
                <a:cs typeface="Arial"/>
              </a:rPr>
              <a:t>'</a:t>
            </a:r>
            <a:r>
              <a:rPr lang="en-US" sz="4000" b="1" dirty="0">
                <a:solidFill>
                  <a:srgbClr val="FFFF00"/>
                </a:solidFill>
                <a:latin typeface="Arial"/>
                <a:cs typeface="Arial"/>
              </a:rPr>
              <a:t>s </a:t>
            </a: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own choosing,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Dost ask </a:t>
            </a:r>
            <a:r>
              <a:rPr lang="en-US" sz="4000" b="1" dirty="0">
                <a:solidFill>
                  <a:srgbClr val="FFCC66"/>
                </a:solidFill>
                <a:latin typeface="Arial"/>
                <a:cs typeface="Arial"/>
              </a:rPr>
              <a:t>who </a:t>
            </a: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that may be?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CC66"/>
                </a:solidFill>
                <a:latin typeface="Arial"/>
                <a:cs typeface="Arial"/>
              </a:rPr>
              <a:t>Christ Jesus</a:t>
            </a: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, it is </a:t>
            </a:r>
            <a:r>
              <a:rPr lang="en-US" sz="4000" b="1" dirty="0">
                <a:solidFill>
                  <a:srgbClr val="FFCC66"/>
                </a:solidFill>
                <a:latin typeface="Arial"/>
                <a:cs typeface="Arial"/>
              </a:rPr>
              <a:t>He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Lord </a:t>
            </a:r>
            <a:r>
              <a:rPr lang="en-US" sz="4000" b="1" dirty="0" err="1">
                <a:solidFill>
                  <a:srgbClr val="FFFFFF"/>
                </a:solidFill>
                <a:latin typeface="Arial"/>
                <a:cs typeface="Arial"/>
              </a:rPr>
              <a:t>Sabaoth</a:t>
            </a: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000" b="1" dirty="0">
                <a:solidFill>
                  <a:srgbClr val="FFCC66"/>
                </a:solidFill>
                <a:latin typeface="Arial"/>
                <a:cs typeface="Arial"/>
              </a:rPr>
              <a:t>His </a:t>
            </a: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name, 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From age to age the same,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lang="en-US" sz="4000" b="1" dirty="0">
                <a:solidFill>
                  <a:srgbClr val="FFCC66"/>
                </a:solidFill>
                <a:latin typeface="Arial"/>
                <a:cs typeface="Arial"/>
              </a:rPr>
              <a:t>He </a:t>
            </a: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lang="en-US" sz="4000" b="1" dirty="0">
                <a:solidFill>
                  <a:srgbClr val="CCFFCC"/>
                </a:solidFill>
                <a:latin typeface="Arial"/>
                <a:cs typeface="Arial"/>
              </a:rPr>
              <a:t>win </a:t>
            </a:r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the battle.</a:t>
            </a:r>
          </a:p>
        </p:txBody>
      </p:sp>
      <p:sp>
        <p:nvSpPr>
          <p:cNvPr id="333827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382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795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3" name="Picture 2" descr="wo_scn04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-36513" y="561975"/>
            <a:ext cx="94091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4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tho</a:t>
            </a:r>
            <a:r>
              <a:rPr lang="fr-FR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'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this world, with 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devils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filled,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Should threaten to undo us,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We will not fear, for </a:t>
            </a:r>
            <a:r>
              <a:rPr 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God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hath willed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His </a:t>
            </a:r>
            <a:r>
              <a:rPr lang="en-US" sz="4000" b="1" dirty="0">
                <a:solidFill>
                  <a:srgbClr val="ADADFF"/>
                </a:solidFill>
                <a:latin typeface="Arial" charset="0"/>
                <a:ea typeface="Arial" charset="0"/>
                <a:cs typeface="Arial" charset="0"/>
              </a:rPr>
              <a:t>truth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triumph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through us.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prince of darkness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grim,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We tremble not for 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him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his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rage we can </a:t>
            </a: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endure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For lo, 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his </a:t>
            </a: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doom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is sure: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One little </a:t>
            </a:r>
            <a:r>
              <a:rPr lang="en-US" sz="4000" b="1" dirty="0">
                <a:solidFill>
                  <a:srgbClr val="ADADFF"/>
                </a:solidFill>
                <a:latin typeface="Arial" charset="0"/>
                <a:ea typeface="Arial" charset="0"/>
                <a:cs typeface="Arial" charset="0"/>
              </a:rPr>
              <a:t>word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shall </a:t>
            </a: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fell 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him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335875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6"/>
          <p:cNvSpPr>
            <a:spLocks noGrp="1" noChangeArrowheads="1"/>
          </p:cNvSpPr>
          <p:nvPr>
            <p:ph type="title"/>
          </p:nvPr>
        </p:nvSpPr>
        <p:spPr>
          <a:xfrm>
            <a:off x="61913" y="76200"/>
            <a:ext cx="12795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1" name="Picture 2" descr="wo_scn05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17488" y="561975"/>
            <a:ext cx="87169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That </a:t>
            </a:r>
            <a:r>
              <a:rPr lang="en-US" sz="4000" b="1" dirty="0">
                <a:solidFill>
                  <a:srgbClr val="ADADFF"/>
                </a:solidFill>
                <a:latin typeface="Arial" charset="0"/>
                <a:ea typeface="Arial" charset="0"/>
                <a:cs typeface="Arial" charset="0"/>
              </a:rPr>
              <a:t>word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above all 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earthly </a:t>
            </a:r>
            <a:r>
              <a:rPr lang="en-US" sz="4000" b="1" dirty="0" err="1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pow</a:t>
            </a:r>
            <a:r>
              <a:rPr lang="fr-FR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'</a:t>
            </a:r>
            <a:r>
              <a:rPr lang="en-US" sz="4000" b="1" dirty="0" err="1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rs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No thanks to 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them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4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abideth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;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The Spirit and the gifts are ours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through </a:t>
            </a:r>
            <a:r>
              <a:rPr 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Him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who with us </a:t>
            </a:r>
            <a:r>
              <a:rPr lang="en-US" sz="4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sideth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Let goods and kindred go,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This mortal life also 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The body they may kill; 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God</a:t>
            </a:r>
            <a:r>
              <a:rPr lang="fr-FR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'</a:t>
            </a:r>
            <a:r>
              <a:rPr 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s </a:t>
            </a:r>
            <a:r>
              <a:rPr lang="en-US" sz="4000" b="1" dirty="0">
                <a:solidFill>
                  <a:srgbClr val="ADADFF"/>
                </a:solidFill>
                <a:latin typeface="Arial" charset="0"/>
                <a:ea typeface="Arial" charset="0"/>
                <a:cs typeface="Arial" charset="0"/>
              </a:rPr>
              <a:t>truth </a:t>
            </a:r>
            <a:r>
              <a:rPr lang="en-US" sz="4000" b="1" dirty="0" err="1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abideth</a:t>
            </a: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still: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his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Kingdom is </a:t>
            </a: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forever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</p:txBody>
      </p:sp>
      <p:sp>
        <p:nvSpPr>
          <p:cNvPr id="337923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792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795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49" name="Picture 5" descr="bible0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Aralin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ang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Teksto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219200" y="15240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0850" indent="-4508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b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.	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Paano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Ieksejit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Talata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...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27</a:t>
            </a: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47800" y="22098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0850" indent="-4508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1)	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Ipagdasal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katalinuhan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,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basahin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salin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sa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bibliya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gamit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Iglesia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mo, at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ilistaang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bawat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tanong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iyong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mga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miyembro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ay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itatanong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(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o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pagkatapos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15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oras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pagaaral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ay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makukuha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mo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mga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sagot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ngunit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nakalimutan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mo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mga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tanong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).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Sagutin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mo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mga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tanong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ito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 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2) 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Magbasa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ibang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mga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salin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at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pansinin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mga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pagkakaiba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at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mga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ibang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tanong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 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3)	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Basahin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orihinal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teksto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kung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maari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;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gumamait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kagamitan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at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gumawa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maikli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pagaaral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sa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importanteng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salita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562600" y="0"/>
            <a:ext cx="3124200" cy="6858000"/>
          </a:xfrm>
        </p:spPr>
        <p:txBody>
          <a:bodyPr/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rial" charset="0"/>
              </a:rPr>
              <a:t>Lahat</a:t>
            </a:r>
            <a:r>
              <a:rPr lang="en-US" sz="60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charset="0"/>
              </a:rPr>
              <a:t>ng</a:t>
            </a:r>
            <a:r>
              <a:rPr lang="en-US" sz="60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charset="0"/>
              </a:rPr>
              <a:t>salita</a:t>
            </a:r>
            <a:r>
              <a:rPr lang="en-US" sz="60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charset="0"/>
              </a:rPr>
              <a:t>dapat</a:t>
            </a:r>
            <a:r>
              <a:rPr lang="en-US" sz="6000" b="1" dirty="0" smtClean="0">
                <a:solidFill>
                  <a:schemeClr val="bg1"/>
                </a:solidFill>
                <a:latin typeface="Arial" charset="0"/>
              </a:rPr>
              <a:t> may pocus!</a:t>
            </a:r>
            <a:endParaRPr lang="en-US" dirty="0">
              <a:latin typeface="Arial" charset="0"/>
            </a:endParaRPr>
          </a:p>
        </p:txBody>
      </p:sp>
      <p:pic>
        <p:nvPicPr>
          <p:cNvPr id="339971" name="Picture 1028" descr="BigIde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8" t="2780" r="17696" b="18434"/>
          <a:stretch>
            <a:fillRect/>
          </a:stretch>
        </p:blipFill>
        <p:spPr bwMode="auto">
          <a:xfrm>
            <a:off x="0" y="0"/>
            <a:ext cx="5392738" cy="85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 rot="10800000" flipV="1">
            <a:off x="-107951" y="-17464"/>
            <a:ext cx="5832475" cy="3598863"/>
          </a:xfrm>
          <a:prstGeom prst="wedgeRoundRectCallout">
            <a:avLst>
              <a:gd name="adj1" fmla="val -7477"/>
              <a:gd name="adj2" fmla="val 92539"/>
              <a:gd name="adj3" fmla="val 16667"/>
            </a:avLst>
          </a:prstGeom>
          <a:solidFill>
            <a:srgbClr val="00009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Ngayon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ang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aking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talumpati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ay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tungkol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sa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Ebolusyon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kontra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Paglikha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ang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Prolife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kilusan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ata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ang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kawalang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mali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ng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Bibliya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.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Magsisimula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ako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sa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nuklear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disarmament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at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pano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ito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may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kaugnayan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sa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pagligtas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ng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mga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balyena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  <a:endParaRPr lang="en-US" sz="1200" kern="0" dirty="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  <a:cs typeface="Osaka" charset="0"/>
              </a:rPr>
              <a:t>What do you do for a living?</a:t>
            </a:r>
          </a:p>
        </p:txBody>
      </p:sp>
      <p:pic>
        <p:nvPicPr>
          <p:cNvPr id="342018" name="Picture 4" descr="BeMoreVag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28" t="10992" r="20599" b="59821"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19" name="Rounded Rectangular Callout 2"/>
          <p:cNvSpPr>
            <a:spLocks noChangeArrowheads="1"/>
          </p:cNvSpPr>
          <p:nvPr/>
        </p:nvSpPr>
        <p:spPr bwMode="auto">
          <a:xfrm rot="10800000" flipV="1">
            <a:off x="-3" y="-34926"/>
            <a:ext cx="5400675" cy="1939926"/>
          </a:xfrm>
          <a:prstGeom prst="wedgeRoundRectCallout">
            <a:avLst>
              <a:gd name="adj1" fmla="val -23028"/>
              <a:gd name="adj2" fmla="val 9875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800" dirty="0" err="1" smtClean="0">
                <a:solidFill>
                  <a:srgbClr val="FFFFFF"/>
                </a:solidFill>
                <a:latin typeface="Arial" charset="0"/>
              </a:rPr>
              <a:t>Ano</a:t>
            </a:r>
            <a:r>
              <a:rPr lang="en-US" sz="4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Arial" charset="0"/>
              </a:rPr>
              <a:t>ang</a:t>
            </a:r>
            <a:r>
              <a:rPr lang="en-US" sz="4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Arial" charset="0"/>
              </a:rPr>
              <a:t>trabaho</a:t>
            </a:r>
            <a:r>
              <a:rPr lang="en-US" sz="4800" dirty="0" smtClean="0">
                <a:solidFill>
                  <a:srgbClr val="FFFFFF"/>
                </a:solidFill>
                <a:latin typeface="Arial" charset="0"/>
              </a:rPr>
              <a:t> mo?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2020" name="Rounded Rectangular Callout 5"/>
          <p:cNvSpPr>
            <a:spLocks noChangeArrowheads="1"/>
          </p:cNvSpPr>
          <p:nvPr/>
        </p:nvSpPr>
        <p:spPr bwMode="auto">
          <a:xfrm rot="10800000" flipV="1">
            <a:off x="5761037" y="115888"/>
            <a:ext cx="3419475" cy="2093912"/>
          </a:xfrm>
          <a:prstGeom prst="wedgeRoundRectCallout">
            <a:avLst>
              <a:gd name="adj1" fmla="val -24500"/>
              <a:gd name="adj2" fmla="val 11470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95963" y="549274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 err="1" smtClean="0">
                <a:solidFill>
                  <a:srgbClr val="FFFFFF"/>
                </a:solidFill>
                <a:latin typeface="Arial" charset="0"/>
              </a:rPr>
              <a:t>Nagtratrabaho</a:t>
            </a:r>
            <a:r>
              <a:rPr lang="en-US" sz="4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Arial" charset="0"/>
              </a:rPr>
              <a:t>ako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  <a:cs typeface="Osaka" charset="0"/>
              </a:rPr>
              <a:t>Could you be more vague?</a:t>
            </a:r>
          </a:p>
        </p:txBody>
      </p:sp>
      <p:pic>
        <p:nvPicPr>
          <p:cNvPr id="344066" name="Picture 3" descr="BeMoreVag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28" t="44395" r="20599" b="26418"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0" name="Rectangle 4"/>
          <p:cNvSpPr>
            <a:spLocks noChangeArrowheads="1"/>
          </p:cNvSpPr>
          <p:nvPr/>
        </p:nvSpPr>
        <p:spPr bwMode="auto">
          <a:xfrm rot="-780458">
            <a:off x="1226649" y="4327153"/>
            <a:ext cx="7086600" cy="2238852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en-US" sz="8000" b="1" dirty="0" err="1" smtClean="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Maging</a:t>
            </a:r>
            <a:r>
              <a:rPr kumimoji="1" lang="en-US" sz="8000" b="1" dirty="0" smtClean="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kumimoji="1" lang="en-US" sz="8000" b="1" dirty="0" err="1" smtClean="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Malinaw</a:t>
            </a:r>
            <a:r>
              <a:rPr kumimoji="1" lang="en-US" sz="8000" b="1" dirty="0" smtClean="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!</a:t>
            </a:r>
            <a:endParaRPr kumimoji="1" lang="en-US" sz="6000" dirty="0">
              <a:solidFill>
                <a:srgbClr val="FFFFFF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344068" name="Rounded Rectangular Callout 4"/>
          <p:cNvSpPr>
            <a:spLocks noChangeArrowheads="1"/>
          </p:cNvSpPr>
          <p:nvPr/>
        </p:nvSpPr>
        <p:spPr bwMode="auto">
          <a:xfrm rot="10800000" flipV="1">
            <a:off x="-2" y="-34926"/>
            <a:ext cx="5724525" cy="2320926"/>
          </a:xfrm>
          <a:prstGeom prst="wedgeRoundRectCallout">
            <a:avLst>
              <a:gd name="adj1" fmla="val -20310"/>
              <a:gd name="adj2" fmla="val 8332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800" dirty="0" err="1" smtClean="0">
                <a:solidFill>
                  <a:srgbClr val="FFFFFF"/>
                </a:solidFill>
                <a:latin typeface="Arial" charset="0"/>
              </a:rPr>
              <a:t>Puwede</a:t>
            </a:r>
            <a:r>
              <a:rPr lang="en-US" sz="4800" dirty="0" smtClean="0">
                <a:solidFill>
                  <a:srgbClr val="FFFFFF"/>
                </a:solidFill>
                <a:latin typeface="Arial" charset="0"/>
              </a:rPr>
              <a:t> ka bang </a:t>
            </a:r>
            <a:r>
              <a:rPr lang="en-US" sz="4800" dirty="0" err="1" smtClean="0">
                <a:solidFill>
                  <a:srgbClr val="FFFFFF"/>
                </a:solidFill>
                <a:latin typeface="Arial" charset="0"/>
              </a:rPr>
              <a:t>maging</a:t>
            </a:r>
            <a:r>
              <a:rPr lang="en-US" sz="4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Arial" charset="0"/>
              </a:rPr>
              <a:t>mas</a:t>
            </a:r>
            <a:r>
              <a:rPr lang="en-US" sz="4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Arial" charset="0"/>
              </a:rPr>
              <a:t>malabo</a:t>
            </a:r>
            <a:r>
              <a:rPr lang="en-US" sz="4800" dirty="0" smtClean="0">
                <a:solidFill>
                  <a:srgbClr val="FFFFFF"/>
                </a:solidFill>
                <a:latin typeface="Arial" charset="0"/>
              </a:rPr>
              <a:t>?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 dirty="0" err="1" smtClean="0">
                <a:latin typeface="Arial"/>
                <a:cs typeface="Arial"/>
              </a:rPr>
              <a:t>Ang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Proseso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Paghahanda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ng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Paglalahad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na</a:t>
            </a:r>
            <a:r>
              <a:rPr lang="en-US" sz="2800" dirty="0" smtClean="0">
                <a:latin typeface="Arial"/>
                <a:cs typeface="Arial"/>
              </a:rPr>
              <a:t> Sermon</a:t>
            </a: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Hango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ni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Ramesh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Richard</a:t>
            </a:r>
            <a:r>
              <a:rPr lang="fr-FR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Preparing Expository Sermons</a:t>
            </a:r>
            <a:endParaRPr lang="en-US" sz="18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286000" y="5146675"/>
            <a:ext cx="163596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Pag-aralan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1905000" y="4419600"/>
            <a:ext cx="149980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Kaayusan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715000" y="5181600"/>
            <a:ext cx="185853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Pangangaral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562600" y="4419600"/>
            <a:ext cx="149980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Kaayusan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438400" y="3643313"/>
            <a:ext cx="74163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PT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6005513" y="3643313"/>
            <a:ext cx="71308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895600" y="2819400"/>
            <a:ext cx="246386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Tulay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Layunin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191000" y="2336800"/>
            <a:ext cx="80122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Puso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Buto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Laman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70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1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2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3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4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5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89163" y="1884363"/>
            <a:ext cx="1425419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770563" y="1884363"/>
            <a:ext cx="1533525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SERMON</a:t>
            </a: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609600" y="5638800"/>
            <a:ext cx="171905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Pumili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teksto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19113" y="5181600"/>
            <a:ext cx="178892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2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Suriin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teksto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595313" y="4443413"/>
            <a:ext cx="161447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3.1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Ekesejetikal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Pagbabalankas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71513" y="3757613"/>
            <a:ext cx="107060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3.2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Ideyang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eksejetikal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1143000" y="2667000"/>
            <a:ext cx="1390053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indent="-342900">
              <a:buAutoNum type="arabicPlain" startAt="4"/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Tatlong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</a:p>
          <a:p>
            <a:pPr marL="342900" indent="-342900"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Paglalahad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</a:p>
          <a:p>
            <a:pPr marL="342900" indent="-342900"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Tanong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124200" y="2209800"/>
            <a:ext cx="2644954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Nais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Tugon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Tagapakinig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843713" y="3757613"/>
            <a:ext cx="1862688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Ideyang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Homilitikal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7339013" y="4191000"/>
            <a:ext cx="1973458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7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Homilitikal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Pagbabalangkas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Kaliwanagan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Panimula/Pangwakas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7377113" y="5281613"/>
            <a:ext cx="112057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10 MSS &amp;</a:t>
            </a:r>
          </a:p>
          <a:p>
            <a:pPr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Mangaral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mga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salitang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puti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ay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hango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10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hakbang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mula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Biblical Preaching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ni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Haddon Robinson (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tala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ika-105)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88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228600" y="3581400"/>
            <a:ext cx="3962400" cy="1752600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2362200"/>
          </a:xfrm>
        </p:spPr>
        <p:txBody>
          <a:bodyPr/>
          <a:lstStyle/>
          <a:p>
            <a:pPr eaLnBrk="1" hangingPunct="1"/>
            <a:r>
              <a:rPr kumimoji="0" lang="en-US" sz="6600" b="1">
                <a:latin typeface="Helvetica" charset="0"/>
                <a:ea typeface="Osaka" charset="0"/>
                <a:cs typeface="Osaka" charset="0"/>
              </a:rPr>
              <a:t>Exegetical Outlining</a:t>
            </a:r>
            <a:endParaRPr kumimoji="0" lang="en-US" sz="5400">
              <a:latin typeface="Helvetica" charset="0"/>
              <a:ea typeface="Osaka" charset="0"/>
              <a:cs typeface="Osaka" charset="0"/>
            </a:endParaRPr>
          </a:p>
        </p:txBody>
      </p:sp>
      <p:sp>
        <p:nvSpPr>
          <p:cNvPr id="348162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kumimoji="0" lang="en-US" sz="4000" dirty="0" err="1" smtClean="0">
                <a:latin typeface="Helvetica" charset="0"/>
                <a:ea typeface="Osaka" charset="0"/>
                <a:cs typeface="Osaka" charset="0"/>
              </a:rPr>
              <a:t>Paano</a:t>
            </a:r>
            <a:r>
              <a:rPr kumimoji="0" lang="en-US" sz="4000" dirty="0" smtClean="0">
                <a:latin typeface="Helvetica" charset="0"/>
                <a:ea typeface="Osaka" charset="0"/>
                <a:cs typeface="Osaka" charset="0"/>
              </a:rPr>
              <a:t> mo </a:t>
            </a:r>
            <a:r>
              <a:rPr kumimoji="0" lang="en-US" sz="4000" dirty="0" err="1" smtClean="0">
                <a:latin typeface="Helvetica" charset="0"/>
                <a:ea typeface="Osaka" charset="0"/>
                <a:cs typeface="Osaka" charset="0"/>
              </a:rPr>
              <a:t>nakuha</a:t>
            </a:r>
            <a:r>
              <a:rPr kumimoji="0" lang="en-US" sz="4000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sz="4000" dirty="0" err="1" smtClean="0">
                <a:latin typeface="Helvetica" charset="0"/>
                <a:ea typeface="Osaka" charset="0"/>
                <a:cs typeface="Osaka" charset="0"/>
              </a:rPr>
              <a:t>iyong</a:t>
            </a:r>
            <a:r>
              <a:rPr kumimoji="0" lang="en-US" sz="4000" dirty="0" smtClean="0">
                <a:latin typeface="Helvetica" charset="0"/>
                <a:ea typeface="Osaka" charset="0"/>
                <a:cs typeface="Osaka" charset="0"/>
              </a:rPr>
              <a:t> </a:t>
            </a:r>
            <a:br>
              <a:rPr kumimoji="0" lang="en-US" sz="4000" dirty="0" smtClean="0">
                <a:latin typeface="Helvetica" charset="0"/>
                <a:ea typeface="Osaka" charset="0"/>
                <a:cs typeface="Osaka" charset="0"/>
              </a:rPr>
            </a:br>
            <a:r>
              <a:rPr kumimoji="0" lang="en-US" sz="4000" dirty="0" err="1" smtClean="0">
                <a:latin typeface="Helvetica" charset="0"/>
                <a:ea typeface="Osaka" charset="0"/>
                <a:cs typeface="Osaka" charset="0"/>
              </a:rPr>
              <a:t>paksa-komplement</a:t>
            </a:r>
            <a:r>
              <a:rPr kumimoji="0" lang="en-US" sz="4000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sz="4000" dirty="0" err="1" smtClean="0">
                <a:latin typeface="Helvetica" charset="0"/>
                <a:ea typeface="Osaka" charset="0"/>
                <a:cs typeface="Osaka" charset="0"/>
              </a:rPr>
              <a:t>para</a:t>
            </a:r>
            <a:r>
              <a:rPr kumimoji="0" lang="en-US" sz="4000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sz="4000" dirty="0" err="1" smtClean="0">
                <a:latin typeface="Helvetica" charset="0"/>
                <a:ea typeface="Osaka" charset="0"/>
                <a:cs typeface="Osaka" charset="0"/>
              </a:rPr>
              <a:t>sa</a:t>
            </a:r>
            <a:r>
              <a:rPr kumimoji="0" lang="en-US" sz="4000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sz="4000" dirty="0">
                <a:latin typeface="Helvetica" charset="0"/>
                <a:ea typeface="Osaka" charset="0"/>
                <a:cs typeface="Osaka" charset="0"/>
              </a:rPr>
              <a:t/>
            </a:r>
            <a:br>
              <a:rPr kumimoji="0" lang="en-US" sz="4000" dirty="0">
                <a:latin typeface="Helvetica" charset="0"/>
                <a:ea typeface="Osaka" charset="0"/>
                <a:cs typeface="Osaka" charset="0"/>
              </a:rPr>
            </a:br>
            <a:r>
              <a:rPr kumimoji="0" lang="ru-RU" altLang="ja-JP" sz="4000" dirty="0">
                <a:latin typeface="Helvetica" charset="0"/>
                <a:ea typeface="Osaka" charset="0"/>
                <a:cs typeface="Osaka" charset="0"/>
              </a:rPr>
              <a:t>"</a:t>
            </a:r>
            <a:r>
              <a:rPr kumimoji="0" lang="en-US" altLang="ja-JP" sz="4000" dirty="0">
                <a:latin typeface="Helvetica" charset="0"/>
                <a:ea typeface="Osaka" charset="0"/>
                <a:cs typeface="Osaka" charset="0"/>
              </a:rPr>
              <a:t>A Mighty Fortress</a:t>
            </a:r>
            <a:r>
              <a:rPr kumimoji="0" lang="ru-RU" altLang="ja-JP" sz="4000" dirty="0">
                <a:latin typeface="Helvetica" charset="0"/>
                <a:ea typeface="Osaka" charset="0"/>
                <a:cs typeface="Osaka" charset="0"/>
              </a:rPr>
              <a:t>"</a:t>
            </a:r>
            <a:r>
              <a:rPr kumimoji="0" lang="en-US" altLang="ja-JP" sz="4000" dirty="0">
                <a:latin typeface="Helvetica" charset="0"/>
                <a:ea typeface="Osaka" charset="0"/>
                <a:cs typeface="Osaka" charset="0"/>
              </a:rPr>
              <a:t> </a:t>
            </a:r>
            <a:br>
              <a:rPr kumimoji="0" lang="en-US" altLang="ja-JP" sz="4000" dirty="0">
                <a:latin typeface="Helvetica" charset="0"/>
                <a:ea typeface="Osaka" charset="0"/>
                <a:cs typeface="Osaka" charset="0"/>
              </a:rPr>
            </a:br>
            <a:r>
              <a:rPr kumimoji="0" lang="en-US" altLang="ja-JP" sz="4000" dirty="0" smtClean="0">
                <a:latin typeface="Helvetica" charset="0"/>
                <a:ea typeface="Osaka" charset="0"/>
                <a:cs typeface="Osaka" charset="0"/>
              </a:rPr>
              <a:t>(</a:t>
            </a:r>
            <a:r>
              <a:rPr kumimoji="0" lang="en-US" altLang="ja-JP" sz="4000" dirty="0" err="1" smtClean="0">
                <a:latin typeface="Helvetica" charset="0"/>
                <a:ea typeface="Osaka" charset="0"/>
                <a:cs typeface="Osaka" charset="0"/>
              </a:rPr>
              <a:t>Takdang</a:t>
            </a:r>
            <a:r>
              <a:rPr kumimoji="0" lang="en-US" altLang="ja-JP" sz="4000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altLang="ja-JP" sz="4000" dirty="0" err="1" smtClean="0">
                <a:latin typeface="Helvetica" charset="0"/>
                <a:ea typeface="Osaka" charset="0"/>
                <a:cs typeface="Osaka" charset="0"/>
              </a:rPr>
              <a:t>Aralin</a:t>
            </a:r>
            <a:r>
              <a:rPr kumimoji="0" lang="en-US" altLang="ja-JP" sz="4000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altLang="ja-JP" sz="4000" dirty="0">
                <a:latin typeface="Helvetica" charset="0"/>
                <a:ea typeface="Osaka" charset="0"/>
                <a:cs typeface="Osaka" charset="0"/>
              </a:rPr>
              <a:t>#2</a:t>
            </a:r>
            <a:r>
              <a:rPr kumimoji="0" lang="en-US" altLang="ja-JP" sz="4000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altLang="ja-JP" sz="4000" dirty="0" err="1" smtClean="0">
                <a:latin typeface="Helvetica" charset="0"/>
                <a:ea typeface="Osaka" charset="0"/>
                <a:cs typeface="Osaka" charset="0"/>
              </a:rPr>
              <a:t>sa</a:t>
            </a:r>
            <a:r>
              <a:rPr kumimoji="0" lang="en-US" altLang="ja-JP" sz="4000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altLang="ja-JP" sz="4000" dirty="0" err="1">
                <a:latin typeface="Helvetica" charset="0"/>
                <a:ea typeface="Osaka" charset="0"/>
                <a:cs typeface="Osaka" charset="0"/>
              </a:rPr>
              <a:t>p</a:t>
            </a:r>
            <a:r>
              <a:rPr kumimoji="0" lang="en-US" altLang="ja-JP" sz="4000" dirty="0">
                <a:latin typeface="Helvetica" charset="0"/>
                <a:ea typeface="Osaka" charset="0"/>
                <a:cs typeface="Osaka" charset="0"/>
              </a:rPr>
              <a:t>. 6)?</a:t>
            </a:r>
            <a:endParaRPr kumimoji="0" lang="en-US" sz="4000" dirty="0">
              <a:latin typeface="Helvetica" charset="0"/>
              <a:ea typeface="Osaka" charset="0"/>
              <a:cs typeface="Osaka" charset="0"/>
            </a:endParaRPr>
          </a:p>
        </p:txBody>
      </p:sp>
      <p:sp>
        <p:nvSpPr>
          <p:cNvPr id="348163" name="Text Box 1028"/>
          <p:cNvSpPr txBox="1">
            <a:spLocks noChangeArrowheads="1"/>
          </p:cNvSpPr>
          <p:nvPr/>
        </p:nvSpPr>
        <p:spPr bwMode="auto">
          <a:xfrm>
            <a:off x="8532813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ea typeface="Osaka" charset="0"/>
                <a:cs typeface="Osaka" charset="0"/>
              </a:rPr>
              <a:t>31</a:t>
            </a:r>
            <a:endParaRPr lang="en-US">
              <a:latin typeface="Arial" charset="0"/>
              <a:ea typeface="Osaka" charset="0"/>
              <a:cs typeface="Osaka" charset="0"/>
            </a:endParaRPr>
          </a:p>
        </p:txBody>
      </p:sp>
      <p:pic>
        <p:nvPicPr>
          <p:cNvPr id="348164" name="Picture 1029" descr="Antonia Fortress mode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333375"/>
            <a:ext cx="57912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3695700" cy="3886200"/>
          </a:xfrm>
        </p:spPr>
        <p:txBody>
          <a:bodyPr/>
          <a:lstStyle/>
          <a:p>
            <a:pPr eaLnBrk="1" hangingPunct="1"/>
            <a:r>
              <a:rPr kumimoji="0" lang="en-US" dirty="0" err="1" smtClean="0">
                <a:latin typeface="Helvetica" charset="0"/>
                <a:ea typeface="Osaka" charset="0"/>
                <a:cs typeface="Osaka" charset="0"/>
              </a:rPr>
              <a:t>Isang</a:t>
            </a:r>
            <a:r>
              <a:rPr kumimoji="0" lang="en-US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dirty="0" err="1" smtClean="0">
                <a:latin typeface="Helvetica" charset="0"/>
                <a:ea typeface="Osaka" charset="0"/>
                <a:cs typeface="Osaka" charset="0"/>
              </a:rPr>
              <a:t>magandang</a:t>
            </a:r>
            <a:r>
              <a:rPr kumimoji="0" lang="en-US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dirty="0" err="1" smtClean="0">
                <a:latin typeface="Helvetica" charset="0"/>
                <a:ea typeface="Osaka" charset="0"/>
                <a:cs typeface="Osaka" charset="0"/>
              </a:rPr>
              <a:t>proseso</a:t>
            </a:r>
            <a:r>
              <a:rPr kumimoji="0" lang="en-US" dirty="0" smtClean="0">
                <a:latin typeface="Helvetica" charset="0"/>
                <a:ea typeface="Osaka" charset="0"/>
                <a:cs typeface="Osaka" charset="0"/>
              </a:rPr>
              <a:t> ay </a:t>
            </a:r>
            <a:r>
              <a:rPr kumimoji="0" lang="en-US" dirty="0" err="1" smtClean="0">
                <a:latin typeface="Helvetica" charset="0"/>
                <a:ea typeface="Osaka" charset="0"/>
                <a:cs typeface="Osaka" charset="0"/>
              </a:rPr>
              <a:t>makatulong</a:t>
            </a:r>
            <a:r>
              <a:rPr kumimoji="0" lang="en-US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dirty="0" err="1" smtClean="0">
                <a:latin typeface="Helvetica" charset="0"/>
                <a:ea typeface="Osaka" charset="0"/>
                <a:cs typeface="Osaka" charset="0"/>
              </a:rPr>
              <a:t>upang</a:t>
            </a:r>
            <a:r>
              <a:rPr kumimoji="0" lang="en-US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dirty="0" err="1" smtClean="0">
                <a:latin typeface="Helvetica" charset="0"/>
                <a:ea typeface="Osaka" charset="0"/>
                <a:cs typeface="Osaka" charset="0"/>
              </a:rPr>
              <a:t>makuha</a:t>
            </a:r>
            <a:r>
              <a:rPr kumimoji="0" lang="en-US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dirty="0" err="1" smtClean="0">
                <a:latin typeface="Helvetica" charset="0"/>
                <a:ea typeface="Osaka" charset="0"/>
                <a:cs typeface="Osaka" charset="0"/>
              </a:rPr>
              <a:t>ang</a:t>
            </a:r>
            <a:r>
              <a:rPr kumimoji="0" lang="en-US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dirty="0" err="1" smtClean="0">
                <a:latin typeface="Helvetica" charset="0"/>
                <a:ea typeface="Osaka" charset="0"/>
                <a:cs typeface="Osaka" charset="0"/>
              </a:rPr>
              <a:t>tamang</a:t>
            </a:r>
            <a:r>
              <a:rPr kumimoji="0" lang="en-US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dirty="0" err="1" smtClean="0">
                <a:latin typeface="Helvetica" charset="0"/>
                <a:ea typeface="Osaka" charset="0"/>
                <a:cs typeface="Osaka" charset="0"/>
              </a:rPr>
              <a:t>ibig</a:t>
            </a:r>
            <a:r>
              <a:rPr kumimoji="0" lang="en-US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dirty="0" err="1" smtClean="0">
                <a:latin typeface="Helvetica" charset="0"/>
                <a:ea typeface="Osaka" charset="0"/>
                <a:cs typeface="Osaka" charset="0"/>
              </a:rPr>
              <a:t>sabihin</a:t>
            </a:r>
            <a:r>
              <a:rPr kumimoji="0" lang="en-US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dirty="0" err="1" smtClean="0">
                <a:latin typeface="Helvetica" charset="0"/>
                <a:ea typeface="Osaka" charset="0"/>
                <a:cs typeface="Osaka" charset="0"/>
              </a:rPr>
              <a:t>ng</a:t>
            </a:r>
            <a:r>
              <a:rPr kumimoji="0" lang="en-US" dirty="0" smtClean="0">
                <a:latin typeface="Helvetica" charset="0"/>
                <a:ea typeface="Osaka" charset="0"/>
                <a:cs typeface="Osaka" charset="0"/>
              </a:rPr>
              <a:t> </a:t>
            </a:r>
            <a:r>
              <a:rPr kumimoji="0" lang="en-US" dirty="0" err="1" smtClean="0">
                <a:latin typeface="Helvetica" charset="0"/>
                <a:ea typeface="Osaka" charset="0"/>
                <a:cs typeface="Osaka" charset="0"/>
              </a:rPr>
              <a:t>teksto</a:t>
            </a:r>
            <a:r>
              <a:rPr kumimoji="0" lang="en-US" dirty="0" smtClean="0">
                <a:latin typeface="Helvetica" charset="0"/>
                <a:ea typeface="Osaka" charset="0"/>
                <a:cs typeface="Osaka" charset="0"/>
              </a:rPr>
              <a:t> </a:t>
            </a:r>
            <a:endParaRPr kumimoji="0" lang="en-US" dirty="0">
              <a:latin typeface="Helvetica" charset="0"/>
              <a:ea typeface="Osaka" charset="0"/>
              <a:cs typeface="Osaka" charset="0"/>
            </a:endParaRPr>
          </a:p>
        </p:txBody>
      </p:sp>
      <p:pic>
        <p:nvPicPr>
          <p:cNvPr id="350210" name="Picture 1028" descr="Came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12" t="6898" r="14194" b="15793"/>
          <a:stretch>
            <a:fillRect/>
          </a:stretch>
        </p:blipFill>
        <p:spPr bwMode="auto">
          <a:xfrm>
            <a:off x="4729163" y="0"/>
            <a:ext cx="4338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 rot="10800000" flipV="1">
            <a:off x="2700338" y="5300663"/>
            <a:ext cx="6435725" cy="1485900"/>
          </a:xfrm>
          <a:prstGeom prst="wedgeRoundRectCallout">
            <a:avLst>
              <a:gd name="adj1" fmla="val -11326"/>
              <a:gd name="adj2" fmla="val -83128"/>
              <a:gd name="adj3" fmla="val 16667"/>
            </a:avLst>
          </a:prstGeom>
          <a:solidFill>
            <a:srgbClr val="2735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Sabi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na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nga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ba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may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tulala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din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sa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susubok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kung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gaano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kahirap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ang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mayaman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na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makapasok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sa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langit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  <a:endParaRPr lang="en-US" sz="1200" kern="0" dirty="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68424"/>
            <a:ext cx="8839200" cy="1676400"/>
          </a:xfrm>
        </p:spPr>
        <p:txBody>
          <a:bodyPr anchor="t"/>
          <a:lstStyle/>
          <a:p>
            <a:pPr>
              <a:defRPr/>
            </a:pPr>
            <a:r>
              <a:rPr lang="en-US" sz="3600" b="1" dirty="0" err="1" smtClean="0">
                <a:latin typeface="Helvetica" charset="0"/>
              </a:rPr>
              <a:t>Tatlong</a:t>
            </a:r>
            <a:r>
              <a:rPr lang="en-US" sz="3600" b="1" dirty="0" smtClean="0">
                <a:latin typeface="Helvetica" charset="0"/>
              </a:rPr>
              <a:t> </a:t>
            </a:r>
            <a:r>
              <a:rPr lang="en-US" sz="3600" b="1" dirty="0" err="1" smtClean="0">
                <a:latin typeface="Helvetica" charset="0"/>
              </a:rPr>
              <a:t>hakbang</a:t>
            </a:r>
            <a:r>
              <a:rPr lang="en-US" sz="3600" b="1" dirty="0" smtClean="0">
                <a:latin typeface="Helvetica" charset="0"/>
              </a:rPr>
              <a:t> </a:t>
            </a:r>
            <a:r>
              <a:rPr lang="en-US" sz="3600" b="1" dirty="0" err="1" smtClean="0">
                <a:latin typeface="Helvetica" charset="0"/>
              </a:rPr>
              <a:t>sa</a:t>
            </a:r>
            <a:r>
              <a:rPr lang="en-US" sz="3600" b="1" dirty="0" smtClean="0">
                <a:latin typeface="Helvetica" charset="0"/>
              </a:rPr>
              <a:t> </a:t>
            </a:r>
            <a:r>
              <a:rPr lang="en-US" sz="3600" b="1" dirty="0" err="1" smtClean="0">
                <a:latin typeface="Helvetica" charset="0"/>
              </a:rPr>
              <a:t>Ekesejedikal</a:t>
            </a:r>
            <a:r>
              <a:rPr lang="en-US" sz="3600" b="1" dirty="0" smtClean="0">
                <a:latin typeface="Helvetica" charset="0"/>
              </a:rPr>
              <a:t> Na </a:t>
            </a:r>
            <a:r>
              <a:rPr lang="en-US" sz="3600" b="1" dirty="0" err="1" smtClean="0">
                <a:latin typeface="Helvetica" charset="0"/>
              </a:rPr>
              <a:t>Pagbabalankas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3600" b="1" dirty="0" smtClean="0">
                <a:latin typeface="Helvetica" charset="0"/>
              </a:rPr>
              <a:t>(</a:t>
            </a:r>
            <a:r>
              <a:rPr lang="en-US" sz="3600" b="1" dirty="0" err="1" smtClean="0">
                <a:latin typeface="Helvetica" charset="0"/>
              </a:rPr>
              <a:t>Simpleng</a:t>
            </a:r>
            <a:r>
              <a:rPr lang="en-US" sz="3600" b="1" dirty="0" smtClean="0">
                <a:latin typeface="Helvetica" charset="0"/>
              </a:rPr>
              <a:t> </a:t>
            </a:r>
            <a:r>
              <a:rPr lang="en-US" sz="3600" b="1" dirty="0" err="1" smtClean="0">
                <a:latin typeface="Helvetica" charset="0"/>
              </a:rPr>
              <a:t>Anyo</a:t>
            </a:r>
            <a:r>
              <a:rPr lang="en-US" sz="3600" b="1" dirty="0" smtClean="0">
                <a:latin typeface="Helvetica" charset="0"/>
              </a:rPr>
              <a:t>)</a:t>
            </a:r>
            <a:endParaRPr lang="en-US" sz="3600" b="1" dirty="0">
              <a:latin typeface="Helvetica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2287588"/>
            <a:ext cx="891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buFont typeface="Arial" charset="0"/>
              <a:buAutoNum type="alphaUcPeriod"/>
              <a:defRPr/>
            </a:pPr>
            <a:r>
              <a:rPr lang="en-US" sz="3200" b="1" u="sng" dirty="0" err="1" smtClean="0">
                <a:latin typeface="Arial" charset="0"/>
                <a:ea typeface="+mn-ea"/>
                <a:cs typeface="+mn-cs"/>
              </a:rPr>
              <a:t>Ibahin</a:t>
            </a:r>
            <a:r>
              <a:rPr lang="en-US" sz="3200" b="1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latin typeface="Arial" charset="0"/>
                <a:ea typeface="+mn-ea"/>
                <a:cs typeface="+mn-cs"/>
              </a:rPr>
              <a:t>ang</a:t>
            </a:r>
            <a:r>
              <a:rPr lang="en-US" sz="3200" b="1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latin typeface="Arial" charset="0"/>
                <a:ea typeface="+mn-ea"/>
                <a:cs typeface="+mn-cs"/>
              </a:rPr>
              <a:t>mga</a:t>
            </a:r>
            <a:r>
              <a:rPr lang="en-US" sz="3200" b="1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latin typeface="Arial" charset="0"/>
                <a:ea typeface="+mn-ea"/>
                <a:cs typeface="+mn-cs"/>
              </a:rPr>
              <a:t>salita</a:t>
            </a:r>
            <a:r>
              <a:rPr lang="en-US" sz="3200" b="1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latin typeface="Arial" charset="0"/>
                <a:ea typeface="+mn-ea"/>
                <a:cs typeface="+mn-cs"/>
              </a:rPr>
              <a:t>sa</a:t>
            </a:r>
            <a:r>
              <a:rPr lang="en-US" sz="3200" b="1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latin typeface="Arial" charset="0"/>
                <a:ea typeface="+mn-ea"/>
                <a:cs typeface="+mn-cs"/>
              </a:rPr>
              <a:t>bawat</a:t>
            </a:r>
            <a:r>
              <a:rPr lang="en-US" sz="3200" b="1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latin typeface="Arial" charset="0"/>
                <a:ea typeface="+mn-ea"/>
                <a:cs typeface="+mn-cs"/>
              </a:rPr>
              <a:t>taludtod</a:t>
            </a:r>
            <a:r>
              <a:rPr lang="en-US" sz="3200" b="1" dirty="0" smtClean="0">
                <a:latin typeface="Arial" charset="0"/>
                <a:ea typeface="+mn-ea"/>
                <a:cs typeface="+mn-cs"/>
              </a:rPr>
              <a:t> to </a:t>
            </a:r>
            <a:r>
              <a:rPr lang="en-US" sz="3200" b="1" dirty="0" err="1" smtClean="0">
                <a:latin typeface="Arial" charset="0"/>
                <a:ea typeface="+mn-ea"/>
                <a:cs typeface="+mn-cs"/>
              </a:rPr>
              <a:t>upang</a:t>
            </a:r>
            <a:r>
              <a:rPr lang="en-US" sz="3200" b="1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latin typeface="Arial" charset="0"/>
                <a:ea typeface="+mn-ea"/>
                <a:cs typeface="+mn-cs"/>
              </a:rPr>
              <a:t>maging</a:t>
            </a:r>
            <a:r>
              <a:rPr lang="en-US" sz="3200" b="1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latin typeface="Arial" charset="0"/>
                <a:ea typeface="+mn-ea"/>
                <a:cs typeface="+mn-cs"/>
              </a:rPr>
              <a:t>klaro</a:t>
            </a:r>
            <a:r>
              <a:rPr lang="en-US" sz="3200" b="1" dirty="0" smtClean="0">
                <a:latin typeface="Arial" charset="0"/>
                <a:ea typeface="+mn-ea"/>
                <a:cs typeface="+mn-cs"/>
              </a:rPr>
              <a:t> at </a:t>
            </a:r>
            <a:r>
              <a:rPr lang="en-US" sz="3200" b="1" dirty="0" err="1" smtClean="0">
                <a:latin typeface="Arial" charset="0"/>
                <a:ea typeface="+mn-ea"/>
                <a:cs typeface="+mn-cs"/>
              </a:rPr>
              <a:t>wala</a:t>
            </a:r>
            <a:r>
              <a:rPr lang="en-US" sz="3200" b="1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latin typeface="Arial" charset="0"/>
                <a:ea typeface="+mn-ea"/>
                <a:cs typeface="+mn-cs"/>
              </a:rPr>
              <a:t>na</a:t>
            </a:r>
            <a:r>
              <a:rPr lang="en-US" sz="3200" b="1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latin typeface="Arial" charset="0"/>
                <a:ea typeface="+mn-ea"/>
                <a:cs typeface="+mn-cs"/>
              </a:rPr>
              <a:t>mga</a:t>
            </a:r>
            <a:r>
              <a:rPr lang="en-US" sz="3200" b="1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latin typeface="Arial" charset="0"/>
                <a:ea typeface="+mn-ea"/>
                <a:cs typeface="+mn-cs"/>
              </a:rPr>
              <a:t>idiyoma</a:t>
            </a:r>
            <a:r>
              <a:rPr lang="en-US" sz="3200" b="1" dirty="0" smtClean="0">
                <a:latin typeface="Arial" charset="0"/>
                <a:ea typeface="+mn-ea"/>
                <a:cs typeface="+mn-cs"/>
              </a:rPr>
              <a:t>.</a:t>
            </a:r>
            <a:endParaRPr lang="en-US" sz="3200" b="1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352259" name="Text Box 5"/>
          <p:cNvSpPr txBox="1">
            <a:spLocks noChangeArrowheads="1"/>
          </p:cNvSpPr>
          <p:nvPr/>
        </p:nvSpPr>
        <p:spPr bwMode="auto">
          <a:xfrm>
            <a:off x="8502650" y="117475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31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4343400"/>
            <a:ext cx="762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 err="1" smtClean="0">
                <a:latin typeface="Arial" charset="0"/>
                <a:ea typeface="+mn-ea"/>
                <a:cs typeface="+mn-cs"/>
              </a:rPr>
              <a:t>Halimbawa</a:t>
            </a:r>
            <a:r>
              <a:rPr lang="en-US" sz="3200" b="1" i="1" dirty="0" smtClean="0">
                <a:latin typeface="Arial" charset="0"/>
                <a:ea typeface="+mn-ea"/>
                <a:cs typeface="+mn-cs"/>
              </a:rPr>
              <a:t>, </a:t>
            </a:r>
            <a:r>
              <a:rPr lang="en-US" sz="3200" b="1" i="1" dirty="0" err="1" smtClean="0">
                <a:latin typeface="Arial" charset="0"/>
                <a:ea typeface="+mn-ea"/>
                <a:cs typeface="+mn-cs"/>
              </a:rPr>
              <a:t>ano</a:t>
            </a:r>
            <a:r>
              <a:rPr lang="en-US" sz="3200" b="1" i="1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3200" b="1" i="1" dirty="0" err="1" smtClean="0">
                <a:latin typeface="Arial" charset="0"/>
                <a:ea typeface="+mn-ea"/>
                <a:cs typeface="+mn-cs"/>
              </a:rPr>
              <a:t>ang</a:t>
            </a:r>
            <a:r>
              <a:rPr lang="en-US" sz="3200" b="1" i="1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3200" b="1" i="1" dirty="0" err="1" smtClean="0">
                <a:latin typeface="Arial" charset="0"/>
                <a:ea typeface="+mn-ea"/>
                <a:cs typeface="+mn-cs"/>
              </a:rPr>
              <a:t>ibig</a:t>
            </a:r>
            <a:r>
              <a:rPr lang="en-US" sz="3200" b="1" i="1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3200" b="1" i="1" dirty="0" err="1" smtClean="0">
                <a:latin typeface="Arial" charset="0"/>
                <a:ea typeface="+mn-ea"/>
                <a:cs typeface="+mn-cs"/>
              </a:rPr>
              <a:t>sabihin</a:t>
            </a:r>
            <a:r>
              <a:rPr lang="en-US" sz="3200" b="1" i="1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3200" b="1" i="1" dirty="0" err="1" smtClean="0">
                <a:latin typeface="Arial" charset="0"/>
                <a:ea typeface="+mn-ea"/>
                <a:cs typeface="+mn-cs"/>
              </a:rPr>
              <a:t>na</a:t>
            </a:r>
            <a:r>
              <a:rPr lang="en-US" sz="3200" b="1" i="1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3200" b="1" i="1" dirty="0" err="1" smtClean="0">
                <a:latin typeface="Arial" charset="0"/>
                <a:ea typeface="+mn-ea"/>
                <a:cs typeface="+mn-cs"/>
              </a:rPr>
              <a:t>ang</a:t>
            </a:r>
            <a:r>
              <a:rPr lang="en-US" sz="3200" b="1" i="1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3200" b="1" i="1" dirty="0" err="1" smtClean="0">
                <a:latin typeface="Arial" charset="0"/>
                <a:ea typeface="+mn-ea"/>
                <a:cs typeface="+mn-cs"/>
              </a:rPr>
              <a:t>Panginoon</a:t>
            </a:r>
            <a:r>
              <a:rPr lang="en-US" sz="3200" b="1" i="1" dirty="0" smtClean="0">
                <a:latin typeface="Arial" charset="0"/>
                <a:ea typeface="+mn-ea"/>
                <a:cs typeface="+mn-cs"/>
              </a:rPr>
              <a:t> ay </a:t>
            </a:r>
            <a:r>
              <a:rPr lang="ru-RU" sz="3200" b="1" i="1" dirty="0" smtClean="0">
                <a:latin typeface="Arial" charset="0"/>
                <a:ea typeface="+mn-ea"/>
                <a:cs typeface="+mn-cs"/>
              </a:rPr>
              <a:t>"</a:t>
            </a:r>
            <a:r>
              <a:rPr lang="en-US" sz="3200" b="1" i="1" dirty="0">
                <a:latin typeface="Arial" charset="0"/>
                <a:ea typeface="+mn-ea"/>
                <a:cs typeface="+mn-cs"/>
              </a:rPr>
              <a:t>A Mighty Fortress</a:t>
            </a:r>
            <a:r>
              <a:rPr lang="ru-RU" sz="3200" b="1" i="1" dirty="0">
                <a:latin typeface="Arial" charset="0"/>
                <a:ea typeface="+mn-ea"/>
                <a:cs typeface="+mn-cs"/>
              </a:rPr>
              <a:t>"</a:t>
            </a:r>
            <a:r>
              <a:rPr lang="en-US" sz="3200" b="1" i="1" dirty="0">
                <a:latin typeface="Arial" charset="0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  <p:bldP spid="5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5" name="Picture 1" descr="Aphek Turkish fortress from south, tb n0525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0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>
                <a:latin typeface="Helvetica" charset="0"/>
              </a:rPr>
              <a:t>Muog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Aphek</a:t>
            </a:r>
            <a:r>
              <a:rPr lang="en-US" dirty="0" smtClean="0">
                <a:latin typeface="Helvetica" charset="0"/>
              </a:rPr>
              <a:t> Turkish</a:t>
            </a:r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29" name="Picture 2" descr="Nimrod's Fortress from east2, tb0409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63700"/>
            <a:ext cx="69246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33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581400" cy="2209800"/>
          </a:xfrm>
        </p:spPr>
        <p:txBody>
          <a:bodyPr/>
          <a:lstStyle/>
          <a:p>
            <a:r>
              <a:rPr lang="en-US" altLang="ja-JP" dirty="0" err="1" smtClean="0">
                <a:latin typeface="Helvetica" charset="0"/>
              </a:rPr>
              <a:t>Muog</a:t>
            </a:r>
            <a:r>
              <a:rPr lang="en-US" altLang="ja-JP" dirty="0" smtClean="0">
                <a:latin typeface="Helvetica" charset="0"/>
              </a:rPr>
              <a:t> </a:t>
            </a:r>
            <a:r>
              <a:rPr lang="en-US" altLang="ja-JP" dirty="0" err="1" smtClean="0">
                <a:latin typeface="Helvetica" charset="0"/>
              </a:rPr>
              <a:t>ni</a:t>
            </a:r>
            <a:r>
              <a:rPr lang="en-US" altLang="ja-JP" dirty="0" smtClean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Nimrod</a:t>
            </a:r>
            <a:endParaRPr lang="en-US" dirty="0">
              <a:latin typeface="Helvetica" charset="0"/>
            </a:endParaRPr>
          </a:p>
        </p:txBody>
      </p:sp>
      <p:pic>
        <p:nvPicPr>
          <p:cNvPr id="4" name="Picture 3" descr="Nimrod's Fortress keep from below, tb0409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6974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imrod's Fortress chamber2, tb06290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3188" y="2286000"/>
            <a:ext cx="5230812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3" name="Picture 3" descr="20110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00" y="561975"/>
            <a:ext cx="8915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A Mighty </a:t>
            </a:r>
            <a:r>
              <a:rPr lang="en-US" sz="4000" b="1">
                <a:solidFill>
                  <a:srgbClr val="CCFFCC"/>
                </a:solidFill>
                <a:latin typeface="Arial"/>
                <a:ea typeface="+mn-ea"/>
                <a:cs typeface="Arial"/>
              </a:rPr>
              <a:t>Fortress </a:t>
            </a:r>
            <a:r>
              <a:rPr lang="en-US" sz="4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is our </a:t>
            </a:r>
            <a:r>
              <a:rPr lang="en-US" sz="4000" b="1">
                <a:solidFill>
                  <a:srgbClr val="FFFF00"/>
                </a:solidFill>
                <a:latin typeface="Arial"/>
                <a:ea typeface="+mn-ea"/>
                <a:cs typeface="Arial"/>
              </a:rPr>
              <a:t>God</a:t>
            </a:r>
            <a:r>
              <a:rPr lang="en-US" sz="4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A </a:t>
            </a:r>
            <a:r>
              <a:rPr lang="en-US" sz="4000" b="1">
                <a:solidFill>
                  <a:srgbClr val="CCFFCC"/>
                </a:solidFill>
                <a:latin typeface="Arial"/>
                <a:ea typeface="+mn-ea"/>
                <a:cs typeface="Arial"/>
              </a:rPr>
              <a:t>bulwark </a:t>
            </a:r>
            <a:r>
              <a:rPr lang="en-US" sz="4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never failing;</a:t>
            </a:r>
          </a:p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Our </a:t>
            </a:r>
            <a:r>
              <a:rPr lang="en-US" sz="4000" b="1">
                <a:solidFill>
                  <a:srgbClr val="CCFFCC"/>
                </a:solidFill>
                <a:latin typeface="Arial"/>
                <a:ea typeface="+mn-ea"/>
                <a:cs typeface="Arial"/>
              </a:rPr>
              <a:t>helper </a:t>
            </a:r>
            <a:r>
              <a:rPr lang="en-US" sz="4000" b="1">
                <a:solidFill>
                  <a:srgbClr val="FFFF00"/>
                </a:solidFill>
                <a:latin typeface="Arial"/>
                <a:ea typeface="+mn-ea"/>
                <a:cs typeface="Arial"/>
              </a:rPr>
              <a:t>He </a:t>
            </a:r>
            <a:r>
              <a:rPr lang="en-US" sz="4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amid the flood</a:t>
            </a:r>
          </a:p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Of mortal ills prevailing.</a:t>
            </a:r>
          </a:p>
        </p:txBody>
      </p:sp>
      <p:sp>
        <p:nvSpPr>
          <p:cNvPr id="356355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31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635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795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3200400"/>
            <a:ext cx="8153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=</a:t>
            </a:r>
            <a:endParaRPr lang="en-US" sz="40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Ang</a:t>
            </a:r>
            <a:r>
              <a:rPr lang="en-US" sz="4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Panginoon</a:t>
            </a:r>
            <a:r>
              <a:rPr lang="en-US" sz="4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ay </a:t>
            </a:r>
            <a:r>
              <a:rPr lang="en-US" sz="40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ating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di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nagmamaliw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na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CCFFCC"/>
                </a:solidFill>
                <a:latin typeface="Arial" charset="0"/>
                <a:cs typeface="Arial" charset="0"/>
              </a:rPr>
              <a:t>Kanlungan</a:t>
            </a:r>
            <a:r>
              <a:rPr lang="en-US" sz="4000" b="1" dirty="0" smtClean="0">
                <a:solidFill>
                  <a:srgbClr val="CCFFCC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at </a:t>
            </a:r>
            <a:r>
              <a:rPr lang="en-US" sz="4000" b="1" dirty="0" err="1" smtClean="0">
                <a:solidFill>
                  <a:srgbClr val="CCFFCC"/>
                </a:solidFill>
                <a:latin typeface="Arial" charset="0"/>
                <a:cs typeface="Arial" charset="0"/>
              </a:rPr>
              <a:t>Tagatulong</a:t>
            </a:r>
            <a:r>
              <a:rPr lang="en-US" sz="4000" b="1" dirty="0" smtClean="0">
                <a:solidFill>
                  <a:srgbClr val="CCFFCC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sa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lahat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ng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kahirapan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sa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buhay</a:t>
            </a:r>
            <a:endParaRPr lang="en-US" sz="40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3" name="Picture 7" descr="bible0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Aralin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ang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Teksto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143000" y="3048000"/>
            <a:ext cx="762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628650" indent="-6286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a)	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Tingnan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mga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mahihirap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na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salita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sa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mga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Griyego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o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Hebrew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na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Komentaryo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(Kung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mababasa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mo!).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b)	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Tingnan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Expositor</a:t>
            </a:r>
            <a:r>
              <a:rPr lang="fr-FR" altLang="ja-JP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'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s Bible Commentary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para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sa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pangkalahatang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ideya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at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mga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problemang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lugar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c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)   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Magbasa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ng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sermonic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na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Komentaryo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(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ng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Stott,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Wiersbe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,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Boice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, Criswell,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Swindoll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, etc.).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27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18288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628650" indent="-6286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4)	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Tumingin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ng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mga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Komentaryo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kung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nahirapan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kayo (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kadalasan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ginagawa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ko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ito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pagkatapos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ng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punto</a:t>
            </a:r>
            <a:r>
              <a:rPr lang="en-US" sz="2800" b="1" dirty="0" smtClean="0">
                <a:effectLst>
                  <a:glow rad="101600">
                    <a:srgbClr val="031A3C"/>
                  </a:glow>
                </a:effectLst>
                <a:latin typeface="Arial" charset="0"/>
                <a:cs typeface="Arial" charset="0"/>
              </a:rPr>
              <a:t> 5).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1" name="Picture 3" descr="20110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35038" y="561975"/>
            <a:ext cx="72326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still our 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ancient foe 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Doth seek to work us woe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His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craft and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pow</a:t>
            </a:r>
            <a:r>
              <a:rPr lang="fr-FR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'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 are great,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armed with cruel hate,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 earth is not 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his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equal.</a:t>
            </a:r>
          </a:p>
        </p:txBody>
      </p:sp>
      <p:sp>
        <p:nvSpPr>
          <p:cNvPr id="358403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31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840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795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1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9550" y="3886200"/>
            <a:ext cx="87820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=</a:t>
            </a:r>
            <a:endParaRPr lang="en-US" sz="4000" b="1" dirty="0" smtClean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Walang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tao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na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makakatalo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sa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paglinlang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ni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4000" b="1" dirty="0" smtClean="0">
                <a:solidFill>
                  <a:srgbClr val="FFB7F6"/>
                </a:solidFill>
                <a:latin typeface="Arial"/>
                <a:ea typeface="+mn-ea"/>
                <a:cs typeface="Arial"/>
              </a:rPr>
              <a:t>Satan</a:t>
            </a:r>
            <a:r>
              <a:rPr lang="fr-FR" sz="4000" b="1" dirty="0" smtClean="0">
                <a:solidFill>
                  <a:srgbClr val="FFB7F6"/>
                </a:solidFill>
                <a:latin typeface="Arial"/>
                <a:ea typeface="+mn-ea"/>
                <a:cs typeface="Arial"/>
              </a:rPr>
              <a:t>a</a:t>
            </a:r>
            <a:r>
              <a:rPr lang="en-US" sz="4000" b="1" dirty="0" err="1" smtClean="0">
                <a:solidFill>
                  <a:srgbClr val="FFB7F6"/>
                </a:solidFill>
                <a:latin typeface="Arial"/>
                <a:ea typeface="+mn-ea"/>
                <a:cs typeface="Arial"/>
              </a:rPr>
              <a:t>s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na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sagabal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sa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atin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.</a:t>
            </a:r>
            <a:endParaRPr lang="en-US" sz="40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33400"/>
            <a:ext cx="8839200" cy="1143000"/>
          </a:xfrm>
        </p:spPr>
        <p:txBody>
          <a:bodyPr/>
          <a:lstStyle/>
          <a:p>
            <a:pPr algn="ctr" eaLnBrk="1" hangingPunct="1"/>
            <a:r>
              <a:rPr lang="en-US" sz="3600" b="1" dirty="0" err="1" smtClean="0">
                <a:latin typeface="Helvetica" charset="0"/>
              </a:rPr>
              <a:t>Tatlong</a:t>
            </a:r>
            <a:r>
              <a:rPr lang="en-US" sz="3600" b="1" dirty="0" smtClean="0">
                <a:latin typeface="Helvetica" charset="0"/>
              </a:rPr>
              <a:t> </a:t>
            </a:r>
            <a:r>
              <a:rPr lang="en-US" sz="3600" b="1" dirty="0" err="1" smtClean="0">
                <a:latin typeface="Helvetica" charset="0"/>
              </a:rPr>
              <a:t>Hakbang</a:t>
            </a:r>
            <a:r>
              <a:rPr lang="en-US" sz="3600" b="1" dirty="0" smtClean="0">
                <a:latin typeface="Helvetica" charset="0"/>
              </a:rPr>
              <a:t> </a:t>
            </a:r>
            <a:r>
              <a:rPr lang="en-US" sz="3600" b="1" dirty="0" err="1" smtClean="0">
                <a:latin typeface="Helvetica" charset="0"/>
              </a:rPr>
              <a:t>sa</a:t>
            </a:r>
            <a:r>
              <a:rPr lang="en-US" sz="3600" b="1" dirty="0" smtClean="0">
                <a:latin typeface="Helvetica" charset="0"/>
              </a:rPr>
              <a:t> </a:t>
            </a:r>
            <a:r>
              <a:rPr lang="en-US" sz="3600" b="1" dirty="0" err="1" smtClean="0">
                <a:latin typeface="Helvetica" charset="0"/>
              </a:rPr>
              <a:t>Eksejetikal</a:t>
            </a:r>
            <a:r>
              <a:rPr lang="en-US" sz="3600" b="1" dirty="0" smtClean="0">
                <a:latin typeface="Helvetica" charset="0"/>
              </a:rPr>
              <a:t> </a:t>
            </a:r>
            <a:r>
              <a:rPr lang="en-US" sz="3600" b="1" dirty="0" err="1" smtClean="0">
                <a:latin typeface="Helvetica" charset="0"/>
              </a:rPr>
              <a:t>na</a:t>
            </a:r>
            <a:r>
              <a:rPr lang="en-US" sz="3600" b="1" dirty="0" smtClean="0">
                <a:latin typeface="Helvetica" charset="0"/>
              </a:rPr>
              <a:t> </a:t>
            </a:r>
            <a:r>
              <a:rPr lang="en-US" sz="3600" b="1" dirty="0" err="1" smtClean="0">
                <a:latin typeface="Helvetica" charset="0"/>
              </a:rPr>
              <a:t>Pagbabalangkas</a:t>
            </a:r>
            <a:r>
              <a:rPr lang="en-US" sz="3600" b="1" dirty="0" smtClean="0">
                <a:latin typeface="Helvetica" charset="0"/>
              </a:rPr>
              <a:t> (</a:t>
            </a:r>
            <a:r>
              <a:rPr lang="en-US" sz="3600" b="1" dirty="0" err="1" smtClean="0">
                <a:latin typeface="Helvetica" charset="0"/>
              </a:rPr>
              <a:t>Simpleng</a:t>
            </a:r>
            <a:r>
              <a:rPr lang="en-US" sz="3600" b="1" dirty="0" smtClean="0">
                <a:latin typeface="Helvetica" charset="0"/>
              </a:rPr>
              <a:t> </a:t>
            </a:r>
            <a:r>
              <a:rPr lang="en-US" sz="3600" b="1" dirty="0" err="1" smtClean="0">
                <a:latin typeface="Helvetica" charset="0"/>
              </a:rPr>
              <a:t>Anyo</a:t>
            </a:r>
            <a:r>
              <a:rPr lang="en-US" sz="3600" b="1" dirty="0" smtClean="0">
                <a:latin typeface="Helvetica" charset="0"/>
              </a:rPr>
              <a:t>)</a:t>
            </a:r>
            <a:endParaRPr lang="en-US" sz="3600" b="1" dirty="0">
              <a:latin typeface="Helvetica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2287588"/>
            <a:ext cx="8915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61963" indent="-4619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3200" b="1" dirty="0" smtClean="0">
                <a:latin typeface="Arial" charset="0"/>
              </a:rPr>
              <a:t>A.	</a:t>
            </a:r>
            <a:r>
              <a:rPr lang="en-US" sz="3200" b="1" u="sng" dirty="0" err="1" smtClean="0">
                <a:latin typeface="Arial" charset="0"/>
              </a:rPr>
              <a:t>Baguhin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ang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bawat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bersikulo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upang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matanggal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lahat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ng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idiyoma</a:t>
            </a:r>
            <a:r>
              <a:rPr lang="en-US" sz="3200" b="1" dirty="0" smtClean="0">
                <a:latin typeface="Arial" charset="0"/>
              </a:rPr>
              <a:t>.</a:t>
            </a:r>
          </a:p>
          <a:p>
            <a:pPr>
              <a:buFont typeface="Arial" charset="0"/>
              <a:buNone/>
              <a:defRPr/>
            </a:pPr>
            <a:r>
              <a:rPr lang="en-US" sz="3200" b="1" dirty="0" smtClean="0">
                <a:latin typeface="Arial" charset="0"/>
              </a:rPr>
              <a:t>B.	</a:t>
            </a:r>
            <a:r>
              <a:rPr lang="en-US" sz="3200" b="1" u="sng" dirty="0" err="1" smtClean="0">
                <a:latin typeface="Arial" charset="0"/>
              </a:rPr>
              <a:t>Ipagsama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ang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mga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magkaparehas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na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pahayag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sa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ilalim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ng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pangunahing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pamagat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upang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makita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ang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mga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paghati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sa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talata</a:t>
            </a:r>
            <a:r>
              <a:rPr lang="en-US" sz="3200" b="1" dirty="0" smtClean="0">
                <a:latin typeface="Arial" charset="0"/>
              </a:rPr>
              <a:t>.</a:t>
            </a:r>
          </a:p>
          <a:p>
            <a:pPr>
              <a:buFont typeface="Arial" charset="0"/>
              <a:buNone/>
              <a:defRPr/>
            </a:pPr>
            <a:r>
              <a:rPr lang="en-US" sz="3200" b="1" dirty="0" smtClean="0">
                <a:latin typeface="Arial" charset="0"/>
              </a:rPr>
              <a:t>C.	</a:t>
            </a:r>
            <a:r>
              <a:rPr lang="en-US" sz="3200" b="1" dirty="0" err="1" smtClean="0">
                <a:latin typeface="Arial" charset="0"/>
              </a:rPr>
              <a:t>Isulat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itong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b="1" dirty="0" err="1" smtClean="0">
                <a:latin typeface="Arial" charset="0"/>
              </a:rPr>
              <a:t>mga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ru-RU" altLang="ja-JP" sz="3200" b="1" dirty="0" smtClean="0">
                <a:latin typeface="Arial" charset="0"/>
              </a:rPr>
              <a:t>"</a:t>
            </a:r>
            <a:r>
              <a:rPr lang="en-US" altLang="ja-JP" sz="3200" b="1" u="sng" dirty="0" err="1" smtClean="0">
                <a:latin typeface="Arial" charset="0"/>
              </a:rPr>
              <a:t>Malaking</a:t>
            </a:r>
            <a:r>
              <a:rPr lang="en-US" altLang="ja-JP" sz="3200" b="1" u="sng" dirty="0" smtClean="0">
                <a:latin typeface="Arial" charset="0"/>
              </a:rPr>
              <a:t> </a:t>
            </a:r>
            <a:r>
              <a:rPr lang="en-US" altLang="ja-JP" sz="3200" b="1" u="sng" dirty="0" err="1" smtClean="0">
                <a:latin typeface="Arial" charset="0"/>
              </a:rPr>
              <a:t>Tipak</a:t>
            </a:r>
            <a:r>
              <a:rPr lang="en-US" altLang="ja-JP" sz="3200" b="1" dirty="0" smtClean="0">
                <a:latin typeface="Arial" charset="0"/>
              </a:rPr>
              <a:t>,</a:t>
            </a:r>
            <a:r>
              <a:rPr lang="ru-RU" altLang="ja-JP" sz="3200" b="1" dirty="0" smtClean="0">
                <a:latin typeface="Arial" charset="0"/>
              </a:rPr>
              <a:t>"</a:t>
            </a:r>
            <a:r>
              <a:rPr lang="en-US" altLang="ja-JP" sz="3200" b="1" dirty="0" smtClean="0">
                <a:latin typeface="Arial" charset="0"/>
              </a:rPr>
              <a:t> at </a:t>
            </a:r>
            <a:r>
              <a:rPr lang="en-US" altLang="ja-JP" sz="3200" b="1" dirty="0" err="1" smtClean="0">
                <a:latin typeface="Arial" charset="0"/>
              </a:rPr>
              <a:t>siguraduhin</a:t>
            </a:r>
            <a:r>
              <a:rPr lang="en-US" altLang="ja-JP" sz="3200" b="1" dirty="0" smtClean="0">
                <a:latin typeface="Arial" charset="0"/>
              </a:rPr>
              <a:t> </a:t>
            </a:r>
            <a:r>
              <a:rPr lang="en-US" altLang="ja-JP" sz="3200" b="1" dirty="0" err="1" smtClean="0">
                <a:latin typeface="Arial" charset="0"/>
              </a:rPr>
              <a:t>ang</a:t>
            </a:r>
            <a:r>
              <a:rPr lang="en-US" altLang="ja-JP" sz="3200" b="1" dirty="0" smtClean="0">
                <a:latin typeface="Arial" charset="0"/>
              </a:rPr>
              <a:t> </a:t>
            </a:r>
            <a:r>
              <a:rPr lang="en-US" altLang="ja-JP" sz="3200" b="1" dirty="0" err="1" smtClean="0">
                <a:latin typeface="Arial" charset="0"/>
              </a:rPr>
              <a:t>mga</a:t>
            </a:r>
            <a:r>
              <a:rPr lang="en-US" altLang="ja-JP" sz="3200" b="1" dirty="0" smtClean="0">
                <a:latin typeface="Arial" charset="0"/>
              </a:rPr>
              <a:t> </a:t>
            </a:r>
            <a:r>
              <a:rPr lang="en-US" altLang="ja-JP" sz="3200" b="1" dirty="0" err="1" smtClean="0">
                <a:latin typeface="Arial" charset="0"/>
              </a:rPr>
              <a:t>subpoint</a:t>
            </a:r>
            <a:r>
              <a:rPr lang="en-US" altLang="ja-JP" sz="3200" b="1" dirty="0" smtClean="0">
                <a:latin typeface="Arial" charset="0"/>
              </a:rPr>
              <a:t> ay </a:t>
            </a:r>
            <a:r>
              <a:rPr lang="en-US" altLang="ja-JP" sz="3200" b="1" dirty="0" err="1" smtClean="0">
                <a:latin typeface="Arial" charset="0"/>
              </a:rPr>
              <a:t>talaga</a:t>
            </a:r>
            <a:r>
              <a:rPr lang="en-US" altLang="ja-JP" sz="3200" b="1" dirty="0" smtClean="0">
                <a:latin typeface="Arial" charset="0"/>
              </a:rPr>
              <a:t> </a:t>
            </a:r>
            <a:r>
              <a:rPr lang="en-US" altLang="ja-JP" sz="3200" b="1" dirty="0" err="1" smtClean="0">
                <a:latin typeface="Arial" charset="0"/>
              </a:rPr>
              <a:t>para</a:t>
            </a:r>
            <a:r>
              <a:rPr lang="en-US" altLang="ja-JP" sz="3200" b="1" dirty="0" smtClean="0">
                <a:latin typeface="Arial" charset="0"/>
              </a:rPr>
              <a:t> </a:t>
            </a:r>
            <a:r>
              <a:rPr lang="en-US" altLang="ja-JP" sz="3200" b="1" dirty="0" err="1" smtClean="0">
                <a:latin typeface="Arial" charset="0"/>
              </a:rPr>
              <a:t>sa</a:t>
            </a:r>
            <a:r>
              <a:rPr lang="en-US" altLang="ja-JP" sz="3200" b="1" dirty="0" smtClean="0">
                <a:latin typeface="Arial" charset="0"/>
              </a:rPr>
              <a:t> </a:t>
            </a:r>
            <a:r>
              <a:rPr lang="en-US" altLang="ja-JP" sz="3200" b="1" dirty="0" err="1" smtClean="0">
                <a:latin typeface="Arial" charset="0"/>
              </a:rPr>
              <a:t>kada</a:t>
            </a:r>
            <a:r>
              <a:rPr lang="en-US" altLang="ja-JP" sz="3200" b="1" dirty="0" smtClean="0">
                <a:latin typeface="Arial" charset="0"/>
              </a:rPr>
              <a:t> </a:t>
            </a:r>
            <a:r>
              <a:rPr lang="en-US" altLang="ja-JP" sz="3200" b="1" dirty="0" err="1" smtClean="0">
                <a:latin typeface="Arial" charset="0"/>
              </a:rPr>
              <a:t>na</a:t>
            </a:r>
            <a:r>
              <a:rPr lang="en-US" altLang="ja-JP" sz="3200" b="1" dirty="0" smtClean="0">
                <a:latin typeface="Arial" charset="0"/>
              </a:rPr>
              <a:t> </a:t>
            </a:r>
            <a:r>
              <a:rPr lang="en-US" altLang="ja-JP" sz="3200" b="1" dirty="0" err="1" smtClean="0">
                <a:latin typeface="Arial" charset="0"/>
              </a:rPr>
              <a:t>Malaking</a:t>
            </a:r>
            <a:r>
              <a:rPr lang="en-US" altLang="ja-JP" sz="3200" b="1" dirty="0" smtClean="0">
                <a:latin typeface="Arial" charset="0"/>
              </a:rPr>
              <a:t> </a:t>
            </a:r>
            <a:r>
              <a:rPr lang="en-US" altLang="ja-JP" sz="3200" b="1" dirty="0" err="1" smtClean="0">
                <a:latin typeface="Arial" charset="0"/>
              </a:rPr>
              <a:t>Tipak</a:t>
            </a:r>
            <a:r>
              <a:rPr lang="en-US" altLang="ja-JP" sz="3200" b="1" dirty="0" smtClean="0">
                <a:latin typeface="Arial" charset="0"/>
              </a:rPr>
              <a:t>.</a:t>
            </a:r>
            <a:endParaRPr lang="en-US" sz="3200" b="1" dirty="0" smtClean="0">
              <a:latin typeface="Arial" charset="0"/>
            </a:endParaRPr>
          </a:p>
        </p:txBody>
      </p:sp>
      <p:sp>
        <p:nvSpPr>
          <p:cNvPr id="360451" name="Text Box 5"/>
          <p:cNvSpPr txBox="1">
            <a:spLocks noChangeArrowheads="1"/>
          </p:cNvSpPr>
          <p:nvPr/>
        </p:nvSpPr>
        <p:spPr bwMode="auto">
          <a:xfrm>
            <a:off x="8502650" y="117475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31</a:t>
            </a: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7" name="Picture 3" descr="20110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000" y="1143000"/>
            <a:ext cx="78676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Ang</a:t>
            </a:r>
            <a:r>
              <a:rPr lang="en-US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Panginoon</a:t>
            </a:r>
            <a:r>
              <a:rPr lang="en-US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ay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ating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di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nagmamaliw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na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CCFFCC"/>
                </a:solidFill>
                <a:latin typeface="Arial" charset="0"/>
                <a:cs typeface="Arial" charset="0"/>
              </a:rPr>
              <a:t>Kanlungan</a:t>
            </a:r>
            <a:r>
              <a:rPr lang="en-US" sz="3200" b="1" dirty="0" smtClean="0">
                <a:solidFill>
                  <a:srgbClr val="CCFFCC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at </a:t>
            </a:r>
            <a:r>
              <a:rPr lang="en-US" sz="3200" b="1" dirty="0" err="1" smtClean="0">
                <a:solidFill>
                  <a:srgbClr val="CCFFCC"/>
                </a:solidFill>
                <a:latin typeface="Arial" charset="0"/>
                <a:cs typeface="Arial" charset="0"/>
              </a:rPr>
              <a:t>Tagatulong</a:t>
            </a:r>
            <a:r>
              <a:rPr lang="en-US" sz="3200" b="1" dirty="0" smtClean="0">
                <a:solidFill>
                  <a:srgbClr val="CCFFCC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sa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lahat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ng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kahirapan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sa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buhay</a:t>
            </a:r>
            <a:endParaRPr lang="en-US" sz="3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2499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31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6250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79525" cy="461963"/>
          </a:xfrm>
          <a:noFill/>
        </p:spPr>
        <p:txBody>
          <a:bodyPr wrap="none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1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4419600"/>
            <a:ext cx="87820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=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</a:b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Ang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Panginon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ay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ang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ating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kanlungan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laban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sa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kapangyarihan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ni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Satanas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(1)</a:t>
            </a:r>
            <a:endParaRPr lang="en-US" sz="36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1950" y="2590800"/>
            <a:ext cx="87820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endParaRPr lang="en-US" sz="40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Walang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tao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na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makakatalo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sa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paglinlang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ni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smtClean="0">
                <a:solidFill>
                  <a:srgbClr val="FFB7F6"/>
                </a:solidFill>
                <a:latin typeface="Arial"/>
                <a:cs typeface="Arial"/>
              </a:rPr>
              <a:t>Satan</a:t>
            </a:r>
            <a:r>
              <a:rPr lang="fr-FR" sz="3200" b="1" dirty="0" smtClean="0">
                <a:solidFill>
                  <a:srgbClr val="FFB7F6"/>
                </a:solidFill>
                <a:latin typeface="Arial"/>
                <a:cs typeface="Arial"/>
              </a:rPr>
              <a:t>a</a:t>
            </a:r>
            <a:r>
              <a:rPr lang="en-US" sz="3200" b="1" dirty="0" err="1" smtClean="0">
                <a:solidFill>
                  <a:srgbClr val="FFB7F6"/>
                </a:solidFill>
                <a:latin typeface="Arial"/>
                <a:cs typeface="Arial"/>
              </a:rPr>
              <a:t>s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na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sagabal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sa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atin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5" name="Picture 3" descr="20110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0" algn="ctr">
              <a:defRPr/>
            </a:pPr>
            <a:r>
              <a:rPr lang="en-US" sz="3600" b="1" dirty="0" err="1" smtClean="0">
                <a:solidFill>
                  <a:srgbClr val="EAEAEA"/>
                </a:solidFill>
                <a:latin typeface="Arial"/>
                <a:cs typeface="Arial"/>
              </a:rPr>
              <a:t>Ang</a:t>
            </a:r>
            <a:r>
              <a:rPr lang="en-US" sz="3600" b="1" dirty="0" smtClean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EAEAEA"/>
                </a:solidFill>
                <a:latin typeface="Arial"/>
                <a:cs typeface="Arial"/>
              </a:rPr>
              <a:t>Panginon</a:t>
            </a:r>
            <a:r>
              <a:rPr lang="en-US" sz="3600" b="1" dirty="0" smtClean="0">
                <a:solidFill>
                  <a:srgbClr val="EAEAEA"/>
                </a:solidFill>
                <a:latin typeface="Arial"/>
                <a:cs typeface="Arial"/>
              </a:rPr>
              <a:t> ay </a:t>
            </a:r>
            <a:r>
              <a:rPr lang="en-US" sz="3600" b="1" dirty="0" err="1" smtClean="0">
                <a:solidFill>
                  <a:srgbClr val="EAEAEA"/>
                </a:solidFill>
                <a:latin typeface="Arial"/>
                <a:cs typeface="Arial"/>
              </a:rPr>
              <a:t>ang</a:t>
            </a:r>
            <a:r>
              <a:rPr lang="en-US" sz="3600" b="1" dirty="0" smtClean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EAEAEA"/>
                </a:solidFill>
                <a:latin typeface="Arial"/>
                <a:cs typeface="Arial"/>
              </a:rPr>
              <a:t>ating</a:t>
            </a:r>
            <a:r>
              <a:rPr lang="en-US" sz="3600" b="1" dirty="0" smtClean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EAEAEA"/>
                </a:solidFill>
                <a:latin typeface="Arial"/>
                <a:cs typeface="Arial"/>
              </a:rPr>
              <a:t>kanlungan</a:t>
            </a:r>
            <a:r>
              <a:rPr lang="en-US" sz="3600" b="1" dirty="0" smtClean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EAEAEA"/>
                </a:solidFill>
                <a:latin typeface="Arial"/>
                <a:cs typeface="Arial"/>
              </a:rPr>
              <a:t>laban</a:t>
            </a:r>
            <a:r>
              <a:rPr lang="en-US" sz="3600" b="1" dirty="0" smtClean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EAEAEA"/>
                </a:solidFill>
                <a:latin typeface="Arial"/>
                <a:cs typeface="Arial"/>
              </a:rPr>
              <a:t>sa</a:t>
            </a:r>
            <a:r>
              <a:rPr lang="en-US" sz="3600" b="1" dirty="0" smtClean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EAEAEA"/>
                </a:solidFill>
                <a:latin typeface="Arial"/>
                <a:cs typeface="Arial"/>
              </a:rPr>
              <a:t>kapangyarihan</a:t>
            </a:r>
            <a:r>
              <a:rPr lang="en-US" sz="3600" b="1" dirty="0" smtClean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EAEAEA"/>
                </a:solidFill>
                <a:latin typeface="Arial"/>
                <a:cs typeface="Arial"/>
              </a:rPr>
              <a:t>ni</a:t>
            </a:r>
            <a:r>
              <a:rPr lang="en-US" sz="3600" b="1" dirty="0" smtClean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EAEAEA"/>
                </a:solidFill>
                <a:latin typeface="Arial"/>
                <a:cs typeface="Arial"/>
              </a:rPr>
              <a:t>Satanas</a:t>
            </a:r>
            <a:r>
              <a:rPr lang="en-US" sz="3600" b="1" dirty="0" smtClean="0">
                <a:solidFill>
                  <a:srgbClr val="EAEAEA"/>
                </a:solidFill>
                <a:latin typeface="Arial"/>
                <a:cs typeface="Arial"/>
              </a:rPr>
              <a:t> (1)</a:t>
            </a:r>
            <a:endParaRPr lang="en-US" sz="3600" b="1" dirty="0">
              <a:solidFill>
                <a:srgbClr val="EAEAEA"/>
              </a:solidFill>
              <a:latin typeface="Arial"/>
              <a:cs typeface="Arial"/>
            </a:endParaRPr>
          </a:p>
        </p:txBody>
      </p:sp>
      <p:sp>
        <p:nvSpPr>
          <p:cNvPr id="364547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31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6454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696200" cy="461665"/>
          </a:xfrm>
          <a:noFill/>
        </p:spPr>
        <p:txBody>
          <a:bodyPr wrap="square" anchor="t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Ibuod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ang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1-2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at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gawing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Pangunahing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Punto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61950" y="4267200"/>
            <a:ext cx="878205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=</a:t>
            </a: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I.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Ang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Panginoon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ay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nagbigay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tagumpay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laban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kay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Satanas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pamamagitan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kay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Kristo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1-2).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1950" y="1600200"/>
            <a:ext cx="878205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+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</a:b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Ang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Panginoon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ay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pinili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si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Kristo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bilang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ang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ating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makapangyarihan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at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habangbuhay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na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lakas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para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sa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tagumpay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[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kontra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kay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Satanas](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2)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9600"/>
            <a:ext cx="7924800" cy="838200"/>
          </a:xfrm>
          <a:solidFill>
            <a:schemeClr val="bg2"/>
          </a:solidFill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Kailangan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iyong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Ideya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1371600"/>
            <a:ext cx="927689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398463" indent="-398463">
              <a:buFontTx/>
              <a:buChar char="•"/>
              <a:defRPr/>
            </a:pPr>
            <a:r>
              <a:rPr 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God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: 7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 err="1" smtClean="0">
                <a:latin typeface="Arial" charset="0"/>
                <a:ea typeface="Arial" charset="0"/>
                <a:cs typeface="Arial" charset="0"/>
              </a:rPr>
              <a:t>beses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(-7%)</a:t>
            </a:r>
          </a:p>
          <a:p>
            <a:pPr marL="398463" indent="-398463">
              <a:buFontTx/>
              <a:buChar char="•"/>
              <a:defRPr/>
            </a:pP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Satan/devils/powers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10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err="1" smtClean="0">
                <a:latin typeface="Arial" charset="0"/>
                <a:ea typeface="Arial" charset="0"/>
                <a:cs typeface="Arial" charset="0"/>
              </a:rPr>
              <a:t>beses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(-10%)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  <a:p>
            <a:pPr marL="398463" indent="-398463">
              <a:buFontTx/>
              <a:buChar char="•"/>
              <a:defRPr/>
            </a:pPr>
            <a:r>
              <a:rPr lang="en-US" sz="40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Christ/Lord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: 7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 err="1" smtClean="0">
                <a:latin typeface="Arial" charset="0"/>
                <a:ea typeface="Arial" charset="0"/>
                <a:cs typeface="Arial" charset="0"/>
              </a:rPr>
              <a:t>beses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(-7%)</a:t>
            </a:r>
          </a:p>
          <a:p>
            <a:pPr marL="398463" indent="-398463">
              <a:buFontTx/>
              <a:buChar char="•"/>
              <a:defRPr/>
            </a:pP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Victory/Triumph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: 11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 err="1" smtClean="0">
                <a:latin typeface="Arial" charset="0"/>
                <a:ea typeface="Arial" charset="0"/>
                <a:cs typeface="Arial" charset="0"/>
              </a:rPr>
              <a:t>beses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(-11%)</a:t>
            </a:r>
          </a:p>
          <a:p>
            <a:pPr marL="398463" indent="-398463">
              <a:buFontTx/>
              <a:buChar char="•"/>
              <a:defRPr/>
            </a:pPr>
            <a:r>
              <a:rPr lang="en-US" sz="4000" b="1" dirty="0">
                <a:solidFill>
                  <a:srgbClr val="ADADFF"/>
                </a:solidFill>
                <a:latin typeface="Arial" charset="0"/>
                <a:ea typeface="Arial" charset="0"/>
                <a:cs typeface="Arial" charset="0"/>
              </a:rPr>
              <a:t>Word/Truth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: 4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 err="1" smtClean="0">
                <a:latin typeface="Arial" charset="0"/>
                <a:ea typeface="Arial" charset="0"/>
                <a:cs typeface="Arial" charset="0"/>
              </a:rPr>
              <a:t>beses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(-4%)</a:t>
            </a:r>
          </a:p>
          <a:p>
            <a:pPr marL="398463" indent="-398463">
              <a:buFontTx/>
              <a:buChar char="•"/>
              <a:defRPr/>
            </a:pPr>
            <a:r>
              <a:rPr lang="en-US" sz="4000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Faith/Trust/Depend</a:t>
            </a:r>
            <a:r>
              <a:rPr lang="en-US" sz="4000" b="1" u="sng" dirty="0">
                <a:latin typeface="Arial" charset="0"/>
                <a:ea typeface="Arial" charset="0"/>
                <a:cs typeface="Arial" charset="0"/>
              </a:rPr>
              <a:t>: 2</a:t>
            </a:r>
            <a:r>
              <a:rPr lang="en-US" sz="4000" b="1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u="sng" dirty="0" err="1" smtClean="0">
                <a:latin typeface="Arial" charset="0"/>
                <a:ea typeface="Arial" charset="0"/>
                <a:cs typeface="Arial" charset="0"/>
              </a:rPr>
              <a:t>beses</a:t>
            </a:r>
            <a:r>
              <a:rPr lang="en-US" sz="4000" b="1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u="sng" dirty="0">
                <a:latin typeface="Arial" charset="0"/>
                <a:ea typeface="Arial" charset="0"/>
                <a:cs typeface="Arial" charset="0"/>
              </a:rPr>
              <a:t>(-2%)</a:t>
            </a:r>
            <a:endParaRPr lang="en-US" sz="4000" b="1" u="sng" dirty="0" smtClean="0">
              <a:latin typeface="Arial" charset="0"/>
              <a:ea typeface="Arial" charset="0"/>
              <a:cs typeface="Arial" charset="0"/>
            </a:endParaRPr>
          </a:p>
          <a:p>
            <a:pPr marL="398463" indent="-398463">
              <a:buFontTx/>
              <a:buChar char="•"/>
              <a:defRPr/>
            </a:pPr>
            <a:r>
              <a:rPr lang="en-US" sz="4000" b="1" dirty="0" err="1" smtClean="0">
                <a:latin typeface="Arial" charset="0"/>
                <a:ea typeface="Arial" charset="0"/>
                <a:cs typeface="Arial" charset="0"/>
              </a:rPr>
              <a:t>Kabuuan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 err="1" smtClean="0"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 err="1" smtClean="0">
                <a:latin typeface="Arial" charset="0"/>
                <a:ea typeface="Arial" charset="0"/>
                <a:cs typeface="Arial" charset="0"/>
              </a:rPr>
              <a:t>ibawas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-40%)</a:t>
            </a:r>
          </a:p>
          <a:p>
            <a:pPr marL="398463" indent="-398463">
              <a:defRPr/>
            </a:pP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(Christians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 err="1" smtClean="0">
                <a:latin typeface="Arial" charset="0"/>
                <a:ea typeface="Arial" charset="0"/>
                <a:cs typeface="Arial" charset="0"/>
              </a:rPr>
              <a:t>lumabas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17 </a:t>
            </a:r>
            <a:r>
              <a:rPr lang="en-US" sz="4000" b="1" dirty="0" err="1" smtClean="0">
                <a:latin typeface="Arial" charset="0"/>
                <a:ea typeface="Arial" charset="0"/>
                <a:cs typeface="Arial" charset="0"/>
              </a:rPr>
              <a:t>beses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!)</a:t>
            </a:r>
          </a:p>
        </p:txBody>
      </p:sp>
      <p:sp>
        <p:nvSpPr>
          <p:cNvPr id="376835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31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-46038"/>
            <a:ext cx="9144000" cy="5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1" dirty="0" err="1" smtClean="0">
                <a:latin typeface="Arial" charset="0"/>
                <a:cs typeface="Arial" charset="0"/>
              </a:rPr>
              <a:t>Takdang</a:t>
            </a:r>
            <a:r>
              <a:rPr lang="en-US" sz="3200" b="1" dirty="0" smtClean="0"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latin typeface="Arial" charset="0"/>
                <a:cs typeface="Arial" charset="0"/>
              </a:rPr>
              <a:t>Aralin</a:t>
            </a:r>
            <a:r>
              <a:rPr lang="en-US" sz="3200" b="1" dirty="0" smtClean="0">
                <a:latin typeface="Arial" charset="0"/>
                <a:cs typeface="Arial" charset="0"/>
              </a:rPr>
              <a:t> 2 </a:t>
            </a:r>
            <a:r>
              <a:rPr lang="en-US" sz="3200" b="1" dirty="0" err="1" smtClean="0">
                <a:latin typeface="Arial" charset="0"/>
                <a:cs typeface="Arial" charset="0"/>
              </a:rPr>
              <a:t>Gabay</a:t>
            </a:r>
            <a:r>
              <a:rPr lang="en-US" sz="3200" b="1" dirty="0" smtClean="0"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latin typeface="Arial" charset="0"/>
                <a:cs typeface="Arial" charset="0"/>
              </a:rPr>
              <a:t>sa</a:t>
            </a:r>
            <a:r>
              <a:rPr lang="en-US" sz="3200" b="1" dirty="0" smtClean="0"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latin typeface="Arial" charset="0"/>
                <a:cs typeface="Arial" charset="0"/>
              </a:rPr>
              <a:t>Magmarka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9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1" name="Picture 3" descr="20110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63600" y="561975"/>
            <a:ext cx="73755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Mighty </a:t>
            </a: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Fortress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 our </a:t>
            </a:r>
            <a:r>
              <a:rPr 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God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bulwark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never failing;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Our </a:t>
            </a: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helper </a:t>
            </a:r>
            <a:r>
              <a:rPr 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He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amid the flood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 mortal ills prevailing.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still our 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ancient foe 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Doth seek to work us woe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His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craft and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pow</a:t>
            </a:r>
            <a:r>
              <a:rPr lang="fr-FR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'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 are great,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armed with cruel hate,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 earth is not 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his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equal.</a:t>
            </a:r>
          </a:p>
        </p:txBody>
      </p:sp>
      <p:sp>
        <p:nvSpPr>
          <p:cNvPr id="368643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31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6864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795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89" name="Picture 2" descr="AC093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2238" y="561975"/>
            <a:ext cx="88757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Did we in our own strength </a:t>
            </a:r>
            <a:r>
              <a:rPr lang="en-US" sz="4000" b="1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confide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Our striving would be </a:t>
            </a:r>
            <a:r>
              <a:rPr lang="en-US" sz="4000" b="1" dirty="0">
                <a:solidFill>
                  <a:srgbClr val="CCFFCC"/>
                </a:solidFill>
                <a:latin typeface="Arial"/>
                <a:ea typeface="+mn-ea"/>
                <a:cs typeface="Arial"/>
              </a:rPr>
              <a:t>losing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Were not the </a:t>
            </a:r>
            <a:r>
              <a:rPr lang="en-US" sz="4000" b="1" dirty="0">
                <a:solidFill>
                  <a:srgbClr val="FFCC66"/>
                </a:solidFill>
                <a:latin typeface="Arial"/>
                <a:ea typeface="+mn-ea"/>
                <a:cs typeface="Arial"/>
              </a:rPr>
              <a:t>right man 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on our side,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The </a:t>
            </a:r>
            <a:r>
              <a:rPr lang="en-US" sz="4000" b="1" dirty="0">
                <a:solidFill>
                  <a:srgbClr val="FFCC66"/>
                </a:solidFill>
                <a:latin typeface="Arial"/>
                <a:ea typeface="+mn-ea"/>
                <a:cs typeface="Arial"/>
              </a:rPr>
              <a:t>man 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of </a:t>
            </a:r>
            <a:r>
              <a:rPr lang="en-US" sz="40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God</a:t>
            </a:r>
            <a:r>
              <a:rPr lang="fr-FR" sz="40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'</a:t>
            </a:r>
            <a:r>
              <a:rPr lang="en-US" sz="40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s 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own choosing,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Dost ask </a:t>
            </a:r>
            <a:r>
              <a:rPr lang="en-US" sz="4000" b="1" dirty="0">
                <a:solidFill>
                  <a:srgbClr val="FFCC66"/>
                </a:solidFill>
                <a:latin typeface="Arial"/>
                <a:ea typeface="+mn-ea"/>
                <a:cs typeface="Arial"/>
              </a:rPr>
              <a:t>who 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that may be?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CC66"/>
                </a:solidFill>
                <a:latin typeface="Arial"/>
                <a:ea typeface="+mn-ea"/>
                <a:cs typeface="Arial"/>
              </a:rPr>
              <a:t>Christ Jesus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, it is </a:t>
            </a:r>
            <a:r>
              <a:rPr lang="en-US" sz="4000" b="1" dirty="0">
                <a:solidFill>
                  <a:srgbClr val="FFCC66"/>
                </a:solidFill>
                <a:latin typeface="Arial"/>
                <a:ea typeface="+mn-ea"/>
                <a:cs typeface="Arial"/>
              </a:rPr>
              <a:t>He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Lord </a:t>
            </a:r>
            <a:r>
              <a:rPr lang="en-US" sz="4000" b="1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Sabaoth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4000" b="1" dirty="0">
                <a:solidFill>
                  <a:srgbClr val="FFCC66"/>
                </a:solidFill>
                <a:latin typeface="Arial"/>
                <a:ea typeface="+mn-ea"/>
                <a:cs typeface="Arial"/>
              </a:rPr>
              <a:t>His 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name, 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From age to age the same,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And </a:t>
            </a:r>
            <a:r>
              <a:rPr lang="en-US" sz="4000" b="1" dirty="0">
                <a:solidFill>
                  <a:srgbClr val="FFCC66"/>
                </a:solidFill>
                <a:latin typeface="Arial"/>
                <a:ea typeface="+mn-ea"/>
                <a:cs typeface="Arial"/>
              </a:rPr>
              <a:t>He 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must </a:t>
            </a:r>
            <a:r>
              <a:rPr lang="en-US" sz="4000" b="1" dirty="0">
                <a:solidFill>
                  <a:srgbClr val="CCFFCC"/>
                </a:solidFill>
                <a:latin typeface="Arial"/>
                <a:ea typeface="+mn-ea"/>
                <a:cs typeface="Arial"/>
              </a:rPr>
              <a:t>win 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the battle.</a:t>
            </a:r>
          </a:p>
        </p:txBody>
      </p:sp>
      <p:sp>
        <p:nvSpPr>
          <p:cNvPr id="370691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31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7069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795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7" name="Picture 2" descr="wo_scn04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-36513" y="561975"/>
            <a:ext cx="94091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tho</a:t>
            </a:r>
            <a:r>
              <a:rPr lang="fr-FR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'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this world, with 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devils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filled,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Should threaten to undo us,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 will not fear, for </a:t>
            </a:r>
            <a:r>
              <a:rPr 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God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hath willed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His </a:t>
            </a:r>
            <a:r>
              <a:rPr lang="en-US" sz="4000" b="1" dirty="0">
                <a:solidFill>
                  <a:srgbClr val="ADADFF"/>
                </a:solidFill>
                <a:latin typeface="Arial" charset="0"/>
                <a:ea typeface="Arial" charset="0"/>
                <a:cs typeface="Arial" charset="0"/>
              </a:rPr>
              <a:t>truth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triumph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through us.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prince of darkness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grim,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 tremble not for 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him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his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rage we can </a:t>
            </a: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endure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lo, 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his </a:t>
            </a: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doom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 sure: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One little </a:t>
            </a:r>
            <a:r>
              <a:rPr lang="en-US" sz="4000" b="1" dirty="0">
                <a:solidFill>
                  <a:srgbClr val="ADADFF"/>
                </a:solidFill>
                <a:latin typeface="Arial" charset="0"/>
                <a:ea typeface="Arial" charset="0"/>
                <a:cs typeface="Arial" charset="0"/>
              </a:rPr>
              <a:t>word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shall </a:t>
            </a: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fell 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him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372739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31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72740" name="Rectangle 6"/>
          <p:cNvSpPr>
            <a:spLocks noGrp="1" noChangeArrowheads="1"/>
          </p:cNvSpPr>
          <p:nvPr>
            <p:ph type="title"/>
          </p:nvPr>
        </p:nvSpPr>
        <p:spPr>
          <a:xfrm>
            <a:off x="61913" y="76200"/>
            <a:ext cx="12795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5" name="Picture 2" descr="wo_scn05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17488" y="561975"/>
            <a:ext cx="87169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That </a:t>
            </a:r>
            <a:r>
              <a:rPr lang="en-US" sz="4000" b="1" dirty="0">
                <a:solidFill>
                  <a:srgbClr val="ADADFF"/>
                </a:solidFill>
                <a:latin typeface="Arial" charset="0"/>
                <a:ea typeface="Arial" charset="0"/>
                <a:cs typeface="Arial" charset="0"/>
              </a:rPr>
              <a:t>word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above all 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earthly </a:t>
            </a:r>
            <a:r>
              <a:rPr lang="en-US" sz="4000" b="1" dirty="0" err="1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pow</a:t>
            </a:r>
            <a:r>
              <a:rPr lang="fr-FR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'</a:t>
            </a:r>
            <a:r>
              <a:rPr lang="en-US" sz="4000" b="1" dirty="0" err="1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rs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 thanks to </a:t>
            </a: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them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abideth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;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Spirit and the gifts are ours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through </a:t>
            </a:r>
            <a:r>
              <a:rPr 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Him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who with us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sideth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Let goods and kindred go,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This mortal life also 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body they may kill; 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God</a:t>
            </a:r>
            <a:r>
              <a:rPr lang="fr-FR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'</a:t>
            </a:r>
            <a:r>
              <a:rPr 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s </a:t>
            </a:r>
            <a:r>
              <a:rPr lang="en-US" sz="4000" b="1" dirty="0">
                <a:solidFill>
                  <a:srgbClr val="ADADFF"/>
                </a:solidFill>
                <a:latin typeface="Arial" charset="0"/>
                <a:ea typeface="Arial" charset="0"/>
                <a:cs typeface="Arial" charset="0"/>
              </a:rPr>
              <a:t>truth </a:t>
            </a:r>
            <a:r>
              <a:rPr lang="en-US" sz="4000" b="1" dirty="0" err="1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abideth</a:t>
            </a: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still: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his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Kingdom is </a:t>
            </a: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forever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</p:txBody>
      </p:sp>
      <p:sp>
        <p:nvSpPr>
          <p:cNvPr id="374787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31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7478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795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Verse 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9600"/>
            <a:ext cx="7924800" cy="838200"/>
          </a:xfrm>
          <a:solidFill>
            <a:schemeClr val="bg2"/>
          </a:solidFill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Kailangan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iyong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Ideya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1371600"/>
            <a:ext cx="927689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398463" indent="-398463">
              <a:buFontTx/>
              <a:buChar char="•"/>
              <a:defRPr/>
            </a:pPr>
            <a:r>
              <a:rPr lang="en-US" sz="40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God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: 7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 err="1" smtClean="0">
                <a:latin typeface="Arial" charset="0"/>
                <a:ea typeface="Arial" charset="0"/>
                <a:cs typeface="Arial" charset="0"/>
              </a:rPr>
              <a:t>beses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(-7%)</a:t>
            </a:r>
          </a:p>
          <a:p>
            <a:pPr marL="398463" indent="-398463">
              <a:buFontTx/>
              <a:buChar char="•"/>
              <a:defRPr/>
            </a:pPr>
            <a:r>
              <a:rPr lang="en-US" sz="4000" b="1" dirty="0">
                <a:solidFill>
                  <a:srgbClr val="FFB7F6"/>
                </a:solidFill>
                <a:latin typeface="Arial" charset="0"/>
                <a:ea typeface="Arial" charset="0"/>
                <a:cs typeface="Arial" charset="0"/>
              </a:rPr>
              <a:t>Satan/devils/powers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10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err="1" smtClean="0">
                <a:latin typeface="Arial" charset="0"/>
                <a:ea typeface="Arial" charset="0"/>
                <a:cs typeface="Arial" charset="0"/>
              </a:rPr>
              <a:t>beses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(-10%)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  <a:p>
            <a:pPr marL="398463" indent="-398463">
              <a:buFontTx/>
              <a:buChar char="•"/>
              <a:defRPr/>
            </a:pPr>
            <a:r>
              <a:rPr lang="en-US" sz="40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Christ/Lord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: 7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 err="1" smtClean="0">
                <a:latin typeface="Arial" charset="0"/>
                <a:ea typeface="Arial" charset="0"/>
                <a:cs typeface="Arial" charset="0"/>
              </a:rPr>
              <a:t>beses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(-7%)</a:t>
            </a:r>
          </a:p>
          <a:p>
            <a:pPr marL="398463" indent="-398463">
              <a:buFontTx/>
              <a:buChar char="•"/>
              <a:defRPr/>
            </a:pPr>
            <a:r>
              <a:rPr lang="en-US" sz="4000" b="1" dirty="0">
                <a:solidFill>
                  <a:srgbClr val="CCFFCC"/>
                </a:solidFill>
                <a:latin typeface="Arial" charset="0"/>
                <a:ea typeface="Arial" charset="0"/>
                <a:cs typeface="Arial" charset="0"/>
              </a:rPr>
              <a:t>Victory/Triumph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: 11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 err="1" smtClean="0">
                <a:latin typeface="Arial" charset="0"/>
                <a:ea typeface="Arial" charset="0"/>
                <a:cs typeface="Arial" charset="0"/>
              </a:rPr>
              <a:t>beses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(-11%)</a:t>
            </a:r>
          </a:p>
          <a:p>
            <a:pPr marL="398463" indent="-398463">
              <a:buFontTx/>
              <a:buChar char="•"/>
              <a:defRPr/>
            </a:pPr>
            <a:r>
              <a:rPr lang="en-US" sz="4000" b="1" dirty="0">
                <a:solidFill>
                  <a:srgbClr val="ADADFF"/>
                </a:solidFill>
                <a:latin typeface="Arial" charset="0"/>
                <a:ea typeface="Arial" charset="0"/>
                <a:cs typeface="Arial" charset="0"/>
              </a:rPr>
              <a:t>Word/Truth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: 4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 err="1" smtClean="0">
                <a:latin typeface="Arial" charset="0"/>
                <a:ea typeface="Arial" charset="0"/>
                <a:cs typeface="Arial" charset="0"/>
              </a:rPr>
              <a:t>beses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(-4%)</a:t>
            </a:r>
          </a:p>
          <a:p>
            <a:pPr marL="398463" indent="-398463">
              <a:buFontTx/>
              <a:buChar char="•"/>
              <a:defRPr/>
            </a:pPr>
            <a:r>
              <a:rPr lang="en-US" sz="4000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Faith/Trust/Depend</a:t>
            </a:r>
            <a:r>
              <a:rPr lang="en-US" sz="4000" b="1" u="sng" dirty="0">
                <a:latin typeface="Arial" charset="0"/>
                <a:ea typeface="Arial" charset="0"/>
                <a:cs typeface="Arial" charset="0"/>
              </a:rPr>
              <a:t>: 2</a:t>
            </a:r>
            <a:r>
              <a:rPr lang="en-US" sz="4000" b="1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u="sng" dirty="0" err="1" smtClean="0">
                <a:latin typeface="Arial" charset="0"/>
                <a:ea typeface="Arial" charset="0"/>
                <a:cs typeface="Arial" charset="0"/>
              </a:rPr>
              <a:t>beses</a:t>
            </a:r>
            <a:r>
              <a:rPr lang="en-US" sz="4000" b="1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u="sng" dirty="0">
                <a:latin typeface="Arial" charset="0"/>
                <a:ea typeface="Arial" charset="0"/>
                <a:cs typeface="Arial" charset="0"/>
              </a:rPr>
              <a:t>(-2%)</a:t>
            </a:r>
            <a:endParaRPr lang="en-US" sz="4000" b="1" u="sng" dirty="0" smtClean="0">
              <a:latin typeface="Arial" charset="0"/>
              <a:ea typeface="Arial" charset="0"/>
              <a:cs typeface="Arial" charset="0"/>
            </a:endParaRPr>
          </a:p>
          <a:p>
            <a:pPr marL="398463" indent="-398463">
              <a:buFontTx/>
              <a:buChar char="•"/>
              <a:defRPr/>
            </a:pPr>
            <a:r>
              <a:rPr lang="en-US" sz="4000" b="1" dirty="0" err="1" smtClean="0">
                <a:latin typeface="Arial" charset="0"/>
                <a:ea typeface="Arial" charset="0"/>
                <a:cs typeface="Arial" charset="0"/>
              </a:rPr>
              <a:t>Kabuuan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 err="1" smtClean="0"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 err="1" smtClean="0">
                <a:latin typeface="Arial" charset="0"/>
                <a:ea typeface="Arial" charset="0"/>
                <a:cs typeface="Arial" charset="0"/>
              </a:rPr>
              <a:t>ibawas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-40%)</a:t>
            </a:r>
          </a:p>
          <a:p>
            <a:pPr marL="398463" indent="-398463">
              <a:defRPr/>
            </a:pP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(Christians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 err="1" smtClean="0">
                <a:latin typeface="Arial" charset="0"/>
                <a:ea typeface="Arial" charset="0"/>
                <a:cs typeface="Arial" charset="0"/>
              </a:rPr>
              <a:t>lumabas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17 </a:t>
            </a:r>
            <a:r>
              <a:rPr lang="en-US" sz="4000" b="1" dirty="0" err="1" smtClean="0">
                <a:latin typeface="Arial" charset="0"/>
                <a:ea typeface="Arial" charset="0"/>
                <a:cs typeface="Arial" charset="0"/>
              </a:rPr>
              <a:t>beses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!)</a:t>
            </a:r>
          </a:p>
        </p:txBody>
      </p:sp>
      <p:sp>
        <p:nvSpPr>
          <p:cNvPr id="376835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31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-46038"/>
            <a:ext cx="9144000" cy="5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1" dirty="0" err="1" smtClean="0">
                <a:latin typeface="Arial" charset="0"/>
                <a:cs typeface="Arial" charset="0"/>
              </a:rPr>
              <a:t>Takdang</a:t>
            </a:r>
            <a:r>
              <a:rPr lang="en-US" sz="3200" b="1" dirty="0" smtClean="0"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latin typeface="Arial" charset="0"/>
                <a:cs typeface="Arial" charset="0"/>
              </a:rPr>
              <a:t>Aralin</a:t>
            </a:r>
            <a:r>
              <a:rPr lang="en-US" sz="3200" b="1" dirty="0" smtClean="0">
                <a:latin typeface="Arial" charset="0"/>
                <a:cs typeface="Arial" charset="0"/>
              </a:rPr>
              <a:t> 2 </a:t>
            </a:r>
            <a:r>
              <a:rPr lang="en-US" sz="3200" b="1" dirty="0" err="1" smtClean="0">
                <a:latin typeface="Arial" charset="0"/>
                <a:cs typeface="Arial" charset="0"/>
              </a:rPr>
              <a:t>Gabay</a:t>
            </a:r>
            <a:r>
              <a:rPr lang="en-US" sz="3200" b="1" dirty="0" smtClean="0"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latin typeface="Arial" charset="0"/>
                <a:cs typeface="Arial" charset="0"/>
              </a:rPr>
              <a:t>sa</a:t>
            </a:r>
            <a:r>
              <a:rPr lang="en-US" sz="3200" b="1" dirty="0" smtClean="0"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latin typeface="Arial" charset="0"/>
                <a:cs typeface="Arial" charset="0"/>
              </a:rPr>
              <a:t>Magmarka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9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7" name="Picture 5" descr="bible0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381000"/>
            <a:ext cx="7848600" cy="10668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Subukan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natin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ito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	Mateo 18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:15-20</a:t>
            </a: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27</a:t>
            </a: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95400" y="15240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0850" indent="-4508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b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.	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Paano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Ieksejit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Talata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...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71600" y="22098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0850" indent="-4508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1)	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Ipagdasal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katalinuhan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,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basahin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salin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sa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bibliya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gamit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Iglesia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mo, at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ilistaang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bawat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tanong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iyong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mga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miyembro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ay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itatanong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(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o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pagkatapos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15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oras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pagaaral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ay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makukuha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mo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mga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sagot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ngunit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nakalimutan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mo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mga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tanong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).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Sagutin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mo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mga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tanong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ito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 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2) 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Magbasa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ibang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mga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salin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at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pansinin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mga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pagkakaiba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at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mga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ibang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tanong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 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3)	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Basahin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orihinal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teksto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kung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maari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;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gumamait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kagamitan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at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gumawa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maikli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na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pagaaral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sa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importanteng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salita</a:t>
            </a:r>
            <a:r>
              <a:rPr lang="en-US" b="1" dirty="0" smtClean="0">
                <a:solidFill>
                  <a:srgbClr val="FFFFFF"/>
                </a:solidFill>
                <a:effectLst>
                  <a:glow rad="139700">
                    <a:schemeClr val="bg2"/>
                  </a:glow>
                </a:effectLst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Pagsasaysay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ng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Bibliya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Kunin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ang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presentasyong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ito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libre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7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71" name="Rectangle 1063"/>
          <p:cNvSpPr>
            <a:spLocks noChangeArrowheads="1"/>
          </p:cNvSpPr>
          <p:nvPr/>
        </p:nvSpPr>
        <p:spPr bwMode="auto">
          <a:xfrm>
            <a:off x="117475" y="1143000"/>
            <a:ext cx="9026525" cy="5715000"/>
          </a:xfrm>
          <a:prstGeom prst="rect">
            <a:avLst/>
          </a:prstGeom>
          <a:noFill/>
          <a:ln>
            <a:noFill/>
          </a:ln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15 At kung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magkasala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laban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iyo</a:t>
            </a:r>
            <a:r>
              <a:rPr kumimoji="1" lang="en-US" sz="2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kapatid</a:t>
            </a:r>
            <a:r>
              <a:rPr kumimoji="1" lang="en-US" sz="2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mo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pumaroon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ka, at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ipakilala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mo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kaniya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kaniyang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kasalanan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ikaw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at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siyang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magisa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: kung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ikaw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ay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pakinggan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niya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ay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nagwagi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ka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iyong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kapatid.16 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Datapuwa't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kung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hindi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ka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niya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pakinggan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kumimoji="1" lang="en-US" sz="2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ay </a:t>
            </a:r>
            <a:r>
              <a:rPr kumimoji="1" lang="en-US" sz="2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magsama</a:t>
            </a:r>
            <a:r>
              <a:rPr kumimoji="1" lang="en-US" sz="2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ka pa </a:t>
            </a:r>
            <a:r>
              <a:rPr kumimoji="1" lang="en-US" sz="2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isa</a:t>
            </a:r>
            <a:r>
              <a:rPr kumimoji="1" lang="en-US" sz="2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</a:t>
            </a:r>
            <a:r>
              <a:rPr kumimoji="1" lang="en-US" sz="2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dalawa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upang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bibig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dalawang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saksi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tatlo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ay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mapagtibay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bawa't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salita.17 At kung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ayaw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niyang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pakinggan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sila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ay </a:t>
            </a:r>
            <a:r>
              <a:rPr kumimoji="1" lang="en-US" sz="2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sabihin</a:t>
            </a:r>
            <a:r>
              <a:rPr kumimoji="1" lang="en-US" sz="2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mo </a:t>
            </a:r>
            <a:r>
              <a:rPr kumimoji="1" lang="en-US" sz="2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iglesia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: at kung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ayaw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rin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niyang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pakinggan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iglesia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ay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ipalagay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mo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siyang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tulad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Gentil</a:t>
            </a:r>
            <a:r>
              <a:rPr kumimoji="1" lang="en-US" sz="2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at </a:t>
            </a:r>
            <a:r>
              <a:rPr kumimoji="1" lang="en-US" sz="2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maniningil</a:t>
            </a:r>
            <a:r>
              <a:rPr kumimoji="1" lang="en-US" sz="2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buwis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.18 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Katotohanang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sinasabi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ko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inyo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lahat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mga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bagay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inyong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talian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lupa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ay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tatalian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langit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: at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lahat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mga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bagay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inyong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kalagan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lupa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ay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kakalagan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langit.19 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Muling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sinasabi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ko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inyo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kung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pagkasunduan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dalawa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inyo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lupa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nauukol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anomang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bagay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kanilang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hihingin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ay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gagawin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kanila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aking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Ama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nasa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langit.20 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Sapagka't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kung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saan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nagkakatipon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dalawa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tatlo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aking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pangalan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ay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naroroon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ako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gitna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nila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.</a:t>
            </a:r>
            <a:endParaRPr kumimoji="1" lang="en-US" sz="22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68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533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latin typeface="Helvetica" charset="0"/>
                <a:cs typeface="ＭＳ Ｐゴシック" charset="0"/>
              </a:rPr>
              <a:t>Mateo </a:t>
            </a:r>
            <a:r>
              <a:rPr lang="en-US" sz="3600" b="1" dirty="0">
                <a:latin typeface="Helvetica" charset="0"/>
                <a:cs typeface="ＭＳ Ｐゴシック" charset="0"/>
              </a:rPr>
              <a:t>18:15-</a:t>
            </a:r>
            <a:r>
              <a:rPr lang="en-US" sz="3600" b="1" dirty="0" smtClean="0">
                <a:latin typeface="Helvetica" charset="0"/>
                <a:cs typeface="ＭＳ Ｐゴシック" charset="0"/>
              </a:rPr>
              <a:t>20 </a:t>
            </a:r>
            <a:r>
              <a:rPr lang="en-US" sz="2400" b="1" dirty="0" smtClean="0">
                <a:latin typeface="Helvetica" charset="0"/>
                <a:cs typeface="ＭＳ Ｐゴシック" charset="0"/>
              </a:rPr>
              <a:t>(ADB 1905)</a:t>
            </a:r>
            <a:endParaRPr lang="en-US" b="1" dirty="0">
              <a:latin typeface="Helvetica" charset="0"/>
              <a:cs typeface="ＭＳ Ｐゴシック" charset="0"/>
            </a:endParaRPr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 bwMode="auto">
          <a:xfrm>
            <a:off x="0" y="549275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Geneva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Geneva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Geneva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Geneva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latin typeface="Helvetica" charset="0"/>
                <a:cs typeface="ＭＳ Ｐゴシック" charset="0"/>
              </a:rPr>
              <a:t>Ano</a:t>
            </a:r>
            <a:r>
              <a:rPr lang="en-US" sz="2800" b="1" dirty="0" smtClean="0">
                <a:latin typeface="Helvetica" charset="0"/>
                <a:cs typeface="ＭＳ Ｐゴシック" charset="0"/>
              </a:rPr>
              <a:t> </a:t>
            </a:r>
            <a:r>
              <a:rPr lang="en-US" sz="2800" b="1" dirty="0" err="1" smtClean="0">
                <a:latin typeface="Helvetica" charset="0"/>
                <a:cs typeface="ＭＳ Ｐゴシック" charset="0"/>
              </a:rPr>
              <a:t>ang</a:t>
            </a:r>
            <a:r>
              <a:rPr lang="en-US" sz="2800" b="1" dirty="0" smtClean="0">
                <a:latin typeface="Helvetica" charset="0"/>
                <a:cs typeface="ＭＳ Ｐゴシック" charset="0"/>
              </a:rPr>
              <a:t> </a:t>
            </a:r>
            <a:r>
              <a:rPr lang="en-US" sz="2800" b="1" dirty="0" err="1" smtClean="0">
                <a:latin typeface="Helvetica" charset="0"/>
                <a:cs typeface="ＭＳ Ｐゴシック" charset="0"/>
              </a:rPr>
              <a:t>mga</a:t>
            </a:r>
            <a:r>
              <a:rPr lang="en-US" sz="2800" b="1" dirty="0" smtClean="0">
                <a:latin typeface="Helvetica" charset="0"/>
                <a:cs typeface="ＭＳ Ｐゴシック" charset="0"/>
              </a:rPr>
              <a:t> </a:t>
            </a:r>
            <a:r>
              <a:rPr lang="en-US" sz="2800" b="1" dirty="0" err="1" smtClean="0">
                <a:latin typeface="Helvetica" charset="0"/>
                <a:cs typeface="ＭＳ Ｐゴシック" charset="0"/>
              </a:rPr>
              <a:t>tanong</a:t>
            </a:r>
            <a:r>
              <a:rPr lang="en-US" sz="2800" b="1" dirty="0" smtClean="0">
                <a:latin typeface="Helvetica" charset="0"/>
                <a:cs typeface="ＭＳ Ｐゴシック" charset="0"/>
              </a:rPr>
              <a:t> </a:t>
            </a:r>
            <a:r>
              <a:rPr lang="en-US" sz="2800" b="1" dirty="0" err="1" smtClean="0">
                <a:latin typeface="Helvetica" charset="0"/>
                <a:cs typeface="ＭＳ Ｐゴシック" charset="0"/>
              </a:rPr>
              <a:t>niyo</a:t>
            </a:r>
            <a:r>
              <a:rPr lang="en-US" sz="2800" b="1" dirty="0" smtClean="0">
                <a:latin typeface="Helvetica" charset="0"/>
                <a:cs typeface="ＭＳ Ｐゴシック" charset="0"/>
              </a:rPr>
              <a:t> </a:t>
            </a:r>
            <a:r>
              <a:rPr lang="en-US" sz="2800" b="1" dirty="0" err="1" smtClean="0">
                <a:latin typeface="Helvetica" charset="0"/>
                <a:cs typeface="ＭＳ Ｐゴシック" charset="0"/>
              </a:rPr>
              <a:t>sa</a:t>
            </a:r>
            <a:r>
              <a:rPr lang="en-US" sz="2800" b="1" dirty="0" smtClean="0">
                <a:latin typeface="Helvetica" charset="0"/>
                <a:cs typeface="ＭＳ Ｐゴシック" charset="0"/>
              </a:rPr>
              <a:t> </a:t>
            </a:r>
            <a:r>
              <a:rPr lang="en-US" sz="2800" b="1" dirty="0" err="1" smtClean="0">
                <a:latin typeface="Helvetica" charset="0"/>
                <a:cs typeface="ＭＳ Ｐゴシック" charset="0"/>
              </a:rPr>
              <a:t>teksto</a:t>
            </a:r>
            <a:r>
              <a:rPr lang="en-US" sz="2800" b="1" dirty="0" smtClean="0">
                <a:latin typeface="Helvetica" charset="0"/>
                <a:cs typeface="ＭＳ Ｐゴシック" charset="0"/>
              </a:rPr>
              <a:t> </a:t>
            </a:r>
            <a:r>
              <a:rPr lang="en-US" sz="2800" b="1" dirty="0" err="1" smtClean="0">
                <a:latin typeface="Helvetica" charset="0"/>
                <a:cs typeface="ＭＳ Ｐゴシック" charset="0"/>
              </a:rPr>
              <a:t>na</a:t>
            </a:r>
            <a:r>
              <a:rPr lang="en-US" sz="2800" b="1" dirty="0" smtClean="0">
                <a:latin typeface="Helvetica" charset="0"/>
                <a:cs typeface="ＭＳ Ｐゴシック" charset="0"/>
              </a:rPr>
              <a:t> </a:t>
            </a:r>
            <a:r>
              <a:rPr lang="en-US" sz="2800" b="1" dirty="0" err="1" smtClean="0">
                <a:latin typeface="Helvetica" charset="0"/>
                <a:cs typeface="ＭＳ Ｐゴシック" charset="0"/>
              </a:rPr>
              <a:t>ito</a:t>
            </a:r>
            <a:r>
              <a:rPr lang="en-US" sz="2800" b="1" dirty="0" smtClean="0">
                <a:latin typeface="Helvetica" charset="0"/>
                <a:cs typeface="ＭＳ Ｐゴシック" charset="0"/>
              </a:rPr>
              <a:t>?</a:t>
            </a:r>
            <a:endParaRPr lang="en-US" sz="3600" b="1" dirty="0">
              <a:latin typeface="Helvetica" charset="0"/>
              <a:cs typeface="ＭＳ Ｐゴシック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101013" y="76200"/>
            <a:ext cx="98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34a-b</a:t>
            </a: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239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Mateo 5:23-24</a:t>
            </a:r>
          </a:p>
        </p:txBody>
      </p:sp>
      <p:sp>
        <p:nvSpPr>
          <p:cNvPr id="267266" name="Rectangle 4"/>
          <p:cNvSpPr>
            <a:spLocks noChangeArrowheads="1"/>
          </p:cNvSpPr>
          <p:nvPr/>
        </p:nvSpPr>
        <p:spPr bwMode="auto">
          <a:xfrm>
            <a:off x="2133600" y="2133600"/>
            <a:ext cx="7010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err="1" smtClean="0">
                <a:latin typeface="HelveticaNeue"/>
              </a:rPr>
              <a:t>Kaya't</a:t>
            </a:r>
            <a:r>
              <a:rPr lang="en-US" sz="2800" b="1" dirty="0" smtClean="0">
                <a:latin typeface="HelveticaNeue"/>
              </a:rPr>
              <a:t> kung </a:t>
            </a:r>
            <a:r>
              <a:rPr lang="en-US" sz="2800" b="1" dirty="0" err="1" smtClean="0">
                <a:latin typeface="HelveticaNeue"/>
              </a:rPr>
              <a:t>inihahandog</a:t>
            </a:r>
            <a:r>
              <a:rPr lang="en-US" sz="2800" b="1" dirty="0" smtClean="0">
                <a:latin typeface="HelveticaNeue"/>
              </a:rPr>
              <a:t> mo </a:t>
            </a:r>
            <a:r>
              <a:rPr lang="en-US" sz="2800" b="1" dirty="0" err="1" smtClean="0">
                <a:latin typeface="HelveticaNeue"/>
              </a:rPr>
              <a:t>ang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iyong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hain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sa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dambana</a:t>
            </a:r>
            <a:r>
              <a:rPr lang="en-US" sz="2800" b="1" dirty="0" smtClean="0">
                <a:latin typeface="HelveticaNeue"/>
              </a:rPr>
              <a:t>, at </a:t>
            </a:r>
            <a:r>
              <a:rPr lang="en-US" sz="2800" b="1" dirty="0" err="1" smtClean="0">
                <a:latin typeface="HelveticaNeue"/>
              </a:rPr>
              <a:t>doo'y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maalaala</a:t>
            </a:r>
            <a:r>
              <a:rPr lang="en-US" sz="2800" b="1" dirty="0" smtClean="0">
                <a:latin typeface="HelveticaNeue"/>
              </a:rPr>
              <a:t> mo </a:t>
            </a:r>
            <a:r>
              <a:rPr lang="en-US" sz="2800" b="1" dirty="0" err="1" smtClean="0">
                <a:latin typeface="HelveticaNeue"/>
              </a:rPr>
              <a:t>na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ang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iyong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kapatid</a:t>
            </a:r>
            <a:r>
              <a:rPr lang="en-US" sz="2800" b="1" dirty="0" smtClean="0">
                <a:latin typeface="HelveticaNeue"/>
              </a:rPr>
              <a:t> ay </a:t>
            </a:r>
            <a:r>
              <a:rPr lang="en-US" sz="2800" b="1" dirty="0" err="1" smtClean="0">
                <a:latin typeface="HelveticaNeue"/>
              </a:rPr>
              <a:t>mayroong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anomang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laban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sa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iyo</a:t>
            </a:r>
            <a:r>
              <a:rPr lang="en-US" sz="2800" b="1" dirty="0" smtClean="0">
                <a:latin typeface="HelveticaNeue"/>
              </a:rPr>
              <a:t>, </a:t>
            </a:r>
            <a:r>
              <a:rPr lang="en-US" sz="2800" b="1" dirty="0" err="1" smtClean="0">
                <a:latin typeface="HelveticaNeue"/>
              </a:rPr>
              <a:t>Iwan</a:t>
            </a:r>
            <a:r>
              <a:rPr lang="en-US" sz="2800" b="1" dirty="0" smtClean="0">
                <a:latin typeface="HelveticaNeue"/>
              </a:rPr>
              <a:t> mo </a:t>
            </a:r>
            <a:r>
              <a:rPr lang="en-US" sz="2800" b="1" dirty="0" err="1" smtClean="0">
                <a:latin typeface="HelveticaNeue"/>
              </a:rPr>
              <a:t>roon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sa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harap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ng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dambana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ang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hain</a:t>
            </a:r>
            <a:r>
              <a:rPr lang="en-US" sz="2800" b="1" dirty="0" smtClean="0">
                <a:latin typeface="HelveticaNeue"/>
              </a:rPr>
              <a:t> mo, at </a:t>
            </a:r>
            <a:r>
              <a:rPr lang="en-US" sz="2800" b="1" dirty="0" err="1" smtClean="0">
                <a:latin typeface="HelveticaNeue"/>
              </a:rPr>
              <a:t>yumaon</a:t>
            </a:r>
            <a:r>
              <a:rPr lang="en-US" sz="2800" b="1" dirty="0" smtClean="0">
                <a:latin typeface="HelveticaNeue"/>
              </a:rPr>
              <a:t> ka </a:t>
            </a:r>
            <a:r>
              <a:rPr lang="en-US" sz="2800" b="1" dirty="0" err="1" smtClean="0">
                <a:latin typeface="HelveticaNeue"/>
              </a:rPr>
              <a:t>ng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iyong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lakad</a:t>
            </a:r>
            <a:r>
              <a:rPr lang="en-US" sz="2800" b="1" dirty="0" smtClean="0">
                <a:latin typeface="HelveticaNeue"/>
              </a:rPr>
              <a:t>, </a:t>
            </a:r>
            <a:r>
              <a:rPr lang="en-US" sz="2800" b="1" dirty="0" err="1" smtClean="0">
                <a:latin typeface="HelveticaNeue"/>
              </a:rPr>
              <a:t>makipagkasundo</a:t>
            </a:r>
            <a:r>
              <a:rPr lang="en-US" sz="2800" b="1" dirty="0" smtClean="0">
                <a:latin typeface="HelveticaNeue"/>
              </a:rPr>
              <a:t> ka </a:t>
            </a:r>
            <a:r>
              <a:rPr lang="en-US" sz="2800" b="1" dirty="0" err="1" smtClean="0">
                <a:latin typeface="HelveticaNeue"/>
              </a:rPr>
              <a:t>muna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sa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iyong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kapatid</a:t>
            </a:r>
            <a:r>
              <a:rPr lang="en-US" sz="2800" b="1" dirty="0" smtClean="0">
                <a:latin typeface="HelveticaNeue"/>
              </a:rPr>
              <a:t>, at kung </a:t>
            </a:r>
            <a:r>
              <a:rPr lang="en-US" sz="2800" b="1" dirty="0" err="1" smtClean="0">
                <a:latin typeface="HelveticaNeue"/>
              </a:rPr>
              <a:t>magkagayon</a:t>
            </a:r>
            <a:r>
              <a:rPr lang="en-US" sz="2800" b="1" dirty="0" smtClean="0">
                <a:latin typeface="HelveticaNeue"/>
              </a:rPr>
              <a:t> ay </a:t>
            </a:r>
            <a:r>
              <a:rPr lang="en-US" sz="2800" b="1" dirty="0" err="1" smtClean="0">
                <a:latin typeface="HelveticaNeue"/>
              </a:rPr>
              <a:t>magbalik</a:t>
            </a:r>
            <a:r>
              <a:rPr lang="en-US" sz="2800" b="1" dirty="0" smtClean="0">
                <a:latin typeface="HelveticaNeue"/>
              </a:rPr>
              <a:t> ka at </a:t>
            </a:r>
            <a:r>
              <a:rPr lang="en-US" sz="2800" b="1" dirty="0" err="1" smtClean="0">
                <a:latin typeface="HelveticaNeue"/>
              </a:rPr>
              <a:t>ihandog</a:t>
            </a:r>
            <a:r>
              <a:rPr lang="en-US" sz="2800" b="1" dirty="0" smtClean="0">
                <a:latin typeface="HelveticaNeue"/>
              </a:rPr>
              <a:t> mo </a:t>
            </a:r>
            <a:r>
              <a:rPr lang="en-US" sz="2800" b="1" dirty="0" err="1" smtClean="0">
                <a:latin typeface="HelveticaNeue"/>
              </a:rPr>
              <a:t>ang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iyong</a:t>
            </a:r>
            <a:r>
              <a:rPr lang="en-US" sz="2800" b="1" dirty="0" smtClean="0">
                <a:latin typeface="HelveticaNeue"/>
              </a:rPr>
              <a:t> </a:t>
            </a:r>
            <a:r>
              <a:rPr lang="en-US" sz="2800" b="1" dirty="0" err="1" smtClean="0">
                <a:latin typeface="HelveticaNeue"/>
              </a:rPr>
              <a:t>hain</a:t>
            </a:r>
            <a:r>
              <a:rPr lang="en-US" sz="2800" b="1" dirty="0" smtClean="0">
                <a:latin typeface="HelveticaNeue"/>
              </a:rPr>
              <a:t>.</a:t>
            </a:r>
            <a:endParaRPr lang="en-US" sz="2800" b="1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892934" name="Oval 6"/>
          <p:cNvSpPr>
            <a:spLocks noChangeArrowheads="1"/>
          </p:cNvSpPr>
          <p:nvPr/>
        </p:nvSpPr>
        <p:spPr bwMode="auto">
          <a:xfrm>
            <a:off x="3131840" y="2362200"/>
            <a:ext cx="2438400" cy="9144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glow rad="101600">
              <a:schemeClr val="tx2">
                <a:alpha val="9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rgbClr val="FFFF00"/>
              </a:solidFill>
              <a:effectLst>
                <a:glow rad="139700">
                  <a:schemeClr val="tx2"/>
                </a:glow>
              </a:effectLst>
              <a:latin typeface="Arial" charset="0"/>
            </a:endParaRPr>
          </a:p>
        </p:txBody>
      </p:sp>
      <p:sp>
        <p:nvSpPr>
          <p:cNvPr id="892935" name="Text Box 7"/>
          <p:cNvSpPr txBox="1">
            <a:spLocks noChangeArrowheads="1"/>
          </p:cNvSpPr>
          <p:nvPr/>
        </p:nvSpPr>
        <p:spPr bwMode="auto">
          <a:xfrm>
            <a:off x="5417840" y="1828800"/>
            <a:ext cx="933450" cy="1708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600" dirty="0">
                <a:solidFill>
                  <a:srgbClr val="FFFF00"/>
                </a:solidFill>
                <a:effectLst>
                  <a:glow rad="139700">
                    <a:schemeClr val="tx2"/>
                  </a:glow>
                </a:effectLst>
                <a:latin typeface="Arial" charset="0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4" grpId="0" animBg="1"/>
      <p:bldP spid="892935" grpId="0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kyline">
  <a:themeElements>
    <a:clrScheme name="Skyline 2">
      <a:dk1>
        <a:srgbClr val="000000"/>
      </a:dk1>
      <a:lt1>
        <a:srgbClr val="2A3377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ACADBD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Skylin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kyline 1">
        <a:dk1>
          <a:srgbClr val="000000"/>
        </a:dk1>
        <a:lt1>
          <a:srgbClr val="2A33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CAD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line 2">
        <a:dk1>
          <a:srgbClr val="000000"/>
        </a:dk1>
        <a:lt1>
          <a:srgbClr val="2A3377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DBD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line 3">
        <a:dk1>
          <a:srgbClr val="000000"/>
        </a:dk1>
        <a:lt1>
          <a:srgbClr val="2A3377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ACADBD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Alchemy">
  <a:themeElements>
    <a:clrScheme name="Alchemy 1">
      <a:dk1>
        <a:srgbClr val="808080"/>
      </a:dk1>
      <a:lt1>
        <a:srgbClr val="FFFF00"/>
      </a:lt1>
      <a:dk2>
        <a:srgbClr val="1F0769"/>
      </a:dk2>
      <a:lt2>
        <a:srgbClr val="FFFF00"/>
      </a:lt2>
      <a:accent1>
        <a:srgbClr val="821109"/>
      </a:accent1>
      <a:accent2>
        <a:srgbClr val="3C3DB8"/>
      </a:accent2>
      <a:accent3>
        <a:srgbClr val="ABAAB9"/>
      </a:accent3>
      <a:accent4>
        <a:srgbClr val="DADA00"/>
      </a:accent4>
      <a:accent5>
        <a:srgbClr val="C1AAAA"/>
      </a:accent5>
      <a:accent6>
        <a:srgbClr val="3536A6"/>
      </a:accent6>
      <a:hlink>
        <a:srgbClr val="009999"/>
      </a:hlink>
      <a:folHlink>
        <a:srgbClr val="99CC00"/>
      </a:folHlink>
    </a:clrScheme>
    <a:fontScheme name="Alchemy">
      <a:majorFont>
        <a:latin typeface="Verdana"/>
        <a:ea typeface="Osaka"/>
        <a:cs typeface="Osaka"/>
      </a:majorFont>
      <a:minorFont>
        <a:latin typeface="Verdan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Alchemy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Justice">
  <a:themeElements>
    <a:clrScheme name="Justice 3">
      <a:dk1>
        <a:srgbClr val="000000"/>
      </a:dk1>
      <a:lt1>
        <a:srgbClr val="959380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C8C8C0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Justice">
      <a:majorFont>
        <a:latin typeface="Copperplate Gothic Light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Justice 1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8C8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2">
        <a:dk1>
          <a:srgbClr val="000000"/>
        </a:dk1>
        <a:lt1>
          <a:srgbClr val="95938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8C8C0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3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C8C8C0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4">
        <a:dk1>
          <a:srgbClr val="000000"/>
        </a:dk1>
        <a:lt1>
          <a:srgbClr val="959380"/>
        </a:lt1>
        <a:dk2>
          <a:srgbClr val="000000"/>
        </a:dk2>
        <a:lt2>
          <a:srgbClr val="333333"/>
        </a:lt2>
        <a:accent1>
          <a:srgbClr val="8C7B70"/>
        </a:accent1>
        <a:accent2>
          <a:srgbClr val="8F5F2F"/>
        </a:accent2>
        <a:accent3>
          <a:srgbClr val="C8C8C0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2004:Templates:Presentations:Designs:Blank Presentation</Template>
  <TotalTime>5545</TotalTime>
  <Words>3040</Words>
  <Application>Microsoft Macintosh PowerPoint</Application>
  <PresentationFormat>On-screen Show (4:3)</PresentationFormat>
  <Paragraphs>701</Paragraphs>
  <Slides>71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71</vt:i4>
      </vt:variant>
    </vt:vector>
  </HeadingPairs>
  <TitlesOfParts>
    <vt:vector size="93" baseType="lpstr">
      <vt:lpstr>Blank Presentation</vt:lpstr>
      <vt:lpstr>Bar Code</vt:lpstr>
      <vt:lpstr>Calm</vt:lpstr>
      <vt:lpstr>Bold Stripes</vt:lpstr>
      <vt:lpstr>1_Bar Code</vt:lpstr>
      <vt:lpstr>2_Bar Code</vt:lpstr>
      <vt:lpstr>1_Blank Presentation</vt:lpstr>
      <vt:lpstr>2_Calm</vt:lpstr>
      <vt:lpstr>Default Design</vt:lpstr>
      <vt:lpstr>Pulse</vt:lpstr>
      <vt:lpstr>Skyline</vt:lpstr>
      <vt:lpstr>1_Default Design</vt:lpstr>
      <vt:lpstr>Schmooze</vt:lpstr>
      <vt:lpstr>Expedition</vt:lpstr>
      <vt:lpstr>Alchemy</vt:lpstr>
      <vt:lpstr>Blends</vt:lpstr>
      <vt:lpstr>2_Blank Presentation</vt:lpstr>
      <vt:lpstr>1_Schmooze</vt:lpstr>
      <vt:lpstr>Justice</vt:lpstr>
      <vt:lpstr>Network</vt:lpstr>
      <vt:lpstr>2_Default Design</vt:lpstr>
      <vt:lpstr>2_untitled 1</vt:lpstr>
      <vt:lpstr>Eksejetikal na Pagbabalangkas</vt:lpstr>
      <vt:lpstr>Tingnan natin muna ang pangkahalatang ideya ng buong proseso sa paghahanda ng paglalahad na sermon...</vt:lpstr>
      <vt:lpstr>Ang Proseso sa Paghahanda ng Paglalahad na Sermon</vt:lpstr>
      <vt:lpstr>1.  Aralin ang Teksto</vt:lpstr>
      <vt:lpstr>1.  Aralin ang Teksto</vt:lpstr>
      <vt:lpstr>1.  Aralin ang Teksto</vt:lpstr>
      <vt:lpstr>  Subukan natin ito sa     Mateo 18:15-20</vt:lpstr>
      <vt:lpstr>Mateo 18:15-20 (ADB 1905)</vt:lpstr>
      <vt:lpstr>Mateo 5:23-24</vt:lpstr>
      <vt:lpstr>Matthew's Relational Pillars</vt:lpstr>
      <vt:lpstr>Mateo 5:23-24</vt:lpstr>
      <vt:lpstr>Matthew's Relational Pillars</vt:lpstr>
      <vt:lpstr>Paano natin ibalik sa tamang paraan ang mga nagkasala na Kristiyano?</vt:lpstr>
      <vt:lpstr>Mateo 18</vt:lpstr>
      <vt:lpstr>Mateo 18:15-20 (ADB 1905)</vt:lpstr>
      <vt:lpstr>Ang Punto ng Bersikulo 15-17</vt:lpstr>
      <vt:lpstr>Ang Ating Layunin:</vt:lpstr>
      <vt:lpstr>Restore People in Sin</vt:lpstr>
      <vt:lpstr> Ang 4 na hakbang ng proseso sa pagbalik…</vt:lpstr>
      <vt:lpstr>Unang Hakbang sa Pagbalik  Kausapin siya ng Ikaw lamang</vt:lpstr>
      <vt:lpstr>Matthew's Relational Pillars</vt:lpstr>
      <vt:lpstr>Makipagharap sa Tao</vt:lpstr>
      <vt:lpstr>Matthew's Relational Pillars</vt:lpstr>
      <vt:lpstr>Bakit ayaw natin Harapin ang mga ibang tao?</vt:lpstr>
      <vt:lpstr>Unang Hakbang sa Pagbalik Kausapin siya na Ikaw lamang</vt:lpstr>
      <vt:lpstr>Ikalawang Hakbang sa Pagbalik   Magdala ng 1-2 tao kasama mo</vt:lpstr>
      <vt:lpstr>Tanong sa ikalawang hakbang</vt:lpstr>
      <vt:lpstr>Deut. 19:15</vt:lpstr>
      <vt:lpstr>Ikatlong Hakbang sa Pagbalik   Ilabas ang kasalanan sa buong Iglesia</vt:lpstr>
      <vt:lpstr>Bakit kailangan sabihin sa buong Iglesia?</vt:lpstr>
      <vt:lpstr>Ika-apat na Hakbang sa Pagbalik  Turingin ang tao kagaya ng isang Hindi Naniniwala</vt:lpstr>
      <vt:lpstr>Sins Worthy of Discipline</vt:lpstr>
      <vt:lpstr>Sins Worthy of Discipline</vt:lpstr>
      <vt:lpstr>Ang punto ng bersikulo 15-17</vt:lpstr>
      <vt:lpstr> Ang 4 na hakbang ng proseso sa pagbalik…</vt:lpstr>
      <vt:lpstr>Ang pangalawang tanong ay masasagot sa talatang 18-20: Bakit kailangang maibalik ng tama ang nagkakasalang Kristiyano?</vt:lpstr>
      <vt:lpstr>Ang punto ng bersikulo 18-20</vt:lpstr>
      <vt:lpstr>Bakit idisiplina?   Kung ang Iglesia ay gusto ibalik ang isang tao…</vt:lpstr>
      <vt:lpstr>A Better Translation…</vt:lpstr>
      <vt:lpstr>Mateo 18:19</vt:lpstr>
      <vt:lpstr>Awit 82:1, 6  (Para sa mga Pinuno ng Israel/Diyos) </vt:lpstr>
      <vt:lpstr>PowerPoint Presentation</vt:lpstr>
      <vt:lpstr>Mateo 18:20</vt:lpstr>
      <vt:lpstr>Ideyang Eksejetikal:</vt:lpstr>
      <vt:lpstr>Kaya natin ieksejit ang musika din</vt:lpstr>
      <vt:lpstr>Verse 1</vt:lpstr>
      <vt:lpstr>Verse 2</vt:lpstr>
      <vt:lpstr>Verse 3</vt:lpstr>
      <vt:lpstr>Verse 4</vt:lpstr>
      <vt:lpstr>Lahat ng salita dapat may pocus!</vt:lpstr>
      <vt:lpstr>What do you do for a living?</vt:lpstr>
      <vt:lpstr>Could you be more vague?</vt:lpstr>
      <vt:lpstr>Ang Proseso sa Paghahanda ng Paglalahad na Sermon</vt:lpstr>
      <vt:lpstr>Exegetical Outlining</vt:lpstr>
      <vt:lpstr>Isang magandang proseso ay makatulong upang makuha ang tamang ibig sabihin ng teksto </vt:lpstr>
      <vt:lpstr>Tatlong hakbang sa Ekesejedikal Na Pagbabalankas (Simpleng Anyo)</vt:lpstr>
      <vt:lpstr>Muog ng Aphek Turkish</vt:lpstr>
      <vt:lpstr>Muog ni Nimrod</vt:lpstr>
      <vt:lpstr>Verse 1</vt:lpstr>
      <vt:lpstr>Verse 1</vt:lpstr>
      <vt:lpstr>Tatlong Hakbang sa Eksejetikal na Pagbabalangkas (Simpleng Anyo)</vt:lpstr>
      <vt:lpstr>Verse 1</vt:lpstr>
      <vt:lpstr>Ibuod ang b. 1-2 at gawing Pangunahing Punto</vt:lpstr>
      <vt:lpstr>Kailangan sa iyong Ideya…</vt:lpstr>
      <vt:lpstr>Verse 1</vt:lpstr>
      <vt:lpstr>Verse 2</vt:lpstr>
      <vt:lpstr>Verse 3</vt:lpstr>
      <vt:lpstr>Verse 4</vt:lpstr>
      <vt:lpstr>Kailangan sa iyong Ideya…</vt:lpstr>
      <vt:lpstr>Black</vt:lpstr>
      <vt:lpstr>Pagsasaysay ng Bibliya • BibleStudyDownloads.org</vt:lpstr>
    </vt:vector>
  </TitlesOfParts>
  <Company>McGraw-Hill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   </dc:creator>
  <cp:lastModifiedBy>Rick Griffith</cp:lastModifiedBy>
  <cp:revision>161</cp:revision>
  <cp:lastPrinted>2006-08-09T22:14:23Z</cp:lastPrinted>
  <dcterms:created xsi:type="dcterms:W3CDTF">2017-01-30T14:43:28Z</dcterms:created>
  <dcterms:modified xsi:type="dcterms:W3CDTF">2017-02-08T08:41:36Z</dcterms:modified>
</cp:coreProperties>
</file>